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1"/>
  </p:notesMasterIdLst>
  <p:sldIdLst>
    <p:sldId id="256" r:id="rId2"/>
    <p:sldId id="258" r:id="rId3"/>
    <p:sldId id="260" r:id="rId4"/>
    <p:sldId id="264" r:id="rId5"/>
    <p:sldId id="313" r:id="rId6"/>
    <p:sldId id="272" r:id="rId7"/>
    <p:sldId id="271" r:id="rId8"/>
    <p:sldId id="282" r:id="rId9"/>
    <p:sldId id="278" r:id="rId10"/>
    <p:sldId id="316" r:id="rId11"/>
    <p:sldId id="317" r:id="rId12"/>
    <p:sldId id="318" r:id="rId13"/>
    <p:sldId id="319" r:id="rId14"/>
    <p:sldId id="320" r:id="rId15"/>
    <p:sldId id="332" r:id="rId16"/>
    <p:sldId id="312" r:id="rId17"/>
    <p:sldId id="322" r:id="rId18"/>
    <p:sldId id="323" r:id="rId19"/>
    <p:sldId id="324" r:id="rId20"/>
    <p:sldId id="325" r:id="rId21"/>
    <p:sldId id="326" r:id="rId22"/>
    <p:sldId id="267" r:id="rId23"/>
    <p:sldId id="334" r:id="rId24"/>
    <p:sldId id="285" r:id="rId25"/>
    <p:sldId id="335" r:id="rId26"/>
    <p:sldId id="314" r:id="rId27"/>
    <p:sldId id="333" r:id="rId28"/>
    <p:sldId id="336" r:id="rId29"/>
    <p:sldId id="259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  <p:bold r:id="rId33"/>
    </p:embeddedFont>
    <p:embeddedFont>
      <p:font typeface="Bebas Neue" panose="020B0604020202020204" pitchFamily="34" charset="0"/>
      <p:regular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Lato" panose="020B0604020202020204" pitchFamily="34" charset="0"/>
      <p:regular r:id="rId39"/>
      <p:bold r:id="rId40"/>
      <p:italic r:id="rId41"/>
      <p:boldItalic r:id="rId42"/>
    </p:embeddedFont>
    <p:embeddedFont>
      <p:font typeface="Poppins" panose="020B0502040204020203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D9D9D9"/>
    <a:srgbClr val="797979"/>
    <a:srgbClr val="696969"/>
    <a:srgbClr val="000D26"/>
    <a:srgbClr val="C49100"/>
    <a:srgbClr val="D69E00"/>
    <a:srgbClr val="EEB000"/>
    <a:srgbClr val="EEC600"/>
    <a:srgbClr val="009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3CF8-F9AB-4EF1-99B1-26929AB420E4}">
  <a:tblStyle styleId="{8D323CF8-F9AB-4EF1-99B1-26929AB42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6042A-7727-42F0-8E04-069EE5F315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2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60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77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18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97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9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66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332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656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9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014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77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1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f72ba2fa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f72ba2fa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60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44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742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6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f72ba2fa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f72ba2fa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6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7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5" name="Google Shape;135;p16"/>
          <p:cNvSpPr/>
          <p:nvPr/>
        </p:nvSpPr>
        <p:spPr>
          <a:xfrm rot="6171912">
            <a:off x="-1505705" y="2211863"/>
            <a:ext cx="2259353" cy="2189802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6" name="Google Shape;136;p16"/>
          <p:cNvSpPr/>
          <p:nvPr/>
        </p:nvSpPr>
        <p:spPr>
          <a:xfrm rot="-714313">
            <a:off x="8428962" y="157403"/>
            <a:ext cx="2230273" cy="1980546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4040" y="1638902"/>
            <a:ext cx="360758" cy="258297"/>
            <a:chOff x="4992850" y="4345375"/>
            <a:chExt cx="607336" cy="638400"/>
          </a:xfrm>
        </p:grpSpPr>
        <p:sp>
          <p:nvSpPr>
            <p:cNvPr id="138" name="Google Shape;138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15273" y="2270474"/>
            <a:ext cx="234196" cy="188409"/>
            <a:chOff x="5151797" y="479071"/>
            <a:chExt cx="234196" cy="188409"/>
          </a:xfrm>
        </p:grpSpPr>
        <p:sp>
          <p:nvSpPr>
            <p:cNvPr id="142" name="Google Shape;142;p1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9" name="Google Shape;149;p17"/>
          <p:cNvSpPr/>
          <p:nvPr/>
        </p:nvSpPr>
        <p:spPr>
          <a:xfrm rot="-1442292" flipH="1">
            <a:off x="-1773956" y="1176022"/>
            <a:ext cx="2259372" cy="2189821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0" name="Google Shape;150;p17"/>
          <p:cNvSpPr/>
          <p:nvPr/>
        </p:nvSpPr>
        <p:spPr>
          <a:xfrm rot="-360521">
            <a:off x="8538332" y="2293729"/>
            <a:ext cx="1649783" cy="206357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8499416" y="4380128"/>
            <a:ext cx="360758" cy="258297"/>
            <a:chOff x="4992850" y="4345375"/>
            <a:chExt cx="607336" cy="638400"/>
          </a:xfrm>
        </p:grpSpPr>
        <p:sp>
          <p:nvSpPr>
            <p:cNvPr id="152" name="Google Shape;152;p17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17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185425" y="23203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175872" y="1344174"/>
            <a:ext cx="234196" cy="188409"/>
            <a:chOff x="5151797" y="479071"/>
            <a:chExt cx="234196" cy="188409"/>
          </a:xfrm>
        </p:grpSpPr>
        <p:sp>
          <p:nvSpPr>
            <p:cNvPr id="156" name="Google Shape;156;p17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8060129" y="256625"/>
            <a:ext cx="234788" cy="188409"/>
            <a:chOff x="6428979" y="917397"/>
            <a:chExt cx="234788" cy="188409"/>
          </a:xfrm>
        </p:grpSpPr>
        <p:sp>
          <p:nvSpPr>
            <p:cNvPr id="159" name="Google Shape;159;p1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8763375" y="27425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1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2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4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5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2" y="2480418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400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6" y="3022455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2" y="-1432758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6" y="3908453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4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5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2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7"/>
          </p:nvPr>
        </p:nvSpPr>
        <p:spPr>
          <a:xfrm>
            <a:off x="1113052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8"/>
          </p:nvPr>
        </p:nvSpPr>
        <p:spPr>
          <a:xfrm>
            <a:off x="3582900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9"/>
          </p:nvPr>
        </p:nvSpPr>
        <p:spPr>
          <a:xfrm>
            <a:off x="6052748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3"/>
          </p:nvPr>
        </p:nvSpPr>
        <p:spPr>
          <a:xfrm>
            <a:off x="1113052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14"/>
          </p:nvPr>
        </p:nvSpPr>
        <p:spPr>
          <a:xfrm>
            <a:off x="3582900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15"/>
          </p:nvPr>
        </p:nvSpPr>
        <p:spPr>
          <a:xfrm>
            <a:off x="6052748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7" name="Google Shape;347;p28"/>
          <p:cNvSpPr/>
          <p:nvPr/>
        </p:nvSpPr>
        <p:spPr>
          <a:xfrm rot="775147" flipH="1">
            <a:off x="-1527367" y="-114757"/>
            <a:ext cx="2259394" cy="2189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8" name="Google Shape;348;p28"/>
          <p:cNvSpPr/>
          <p:nvPr/>
        </p:nvSpPr>
        <p:spPr>
          <a:xfrm rot="1970999">
            <a:off x="8582837" y="2457676"/>
            <a:ext cx="1631059" cy="204020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167240" y="3879378"/>
            <a:ext cx="360758" cy="258297"/>
            <a:chOff x="4992850" y="4345375"/>
            <a:chExt cx="607336" cy="638400"/>
          </a:xfrm>
        </p:grpSpPr>
        <p:sp>
          <p:nvSpPr>
            <p:cNvPr id="350" name="Google Shape;350;p2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2" name="Google Shape;352;p28"/>
          <p:cNvSpPr/>
          <p:nvPr/>
        </p:nvSpPr>
        <p:spPr>
          <a:xfrm>
            <a:off x="8760825" y="362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665547" y="4674799"/>
            <a:ext cx="234196" cy="188409"/>
            <a:chOff x="5151797" y="479071"/>
            <a:chExt cx="234196" cy="188409"/>
          </a:xfrm>
        </p:grpSpPr>
        <p:sp>
          <p:nvSpPr>
            <p:cNvPr id="354" name="Google Shape;354;p28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8652804" y="2111550"/>
            <a:ext cx="234788" cy="188409"/>
            <a:chOff x="6428979" y="917397"/>
            <a:chExt cx="234788" cy="188409"/>
          </a:xfrm>
        </p:grpSpPr>
        <p:sp>
          <p:nvSpPr>
            <p:cNvPr id="357" name="Google Shape;357;p2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9" name="Google Shape;359;p28"/>
          <p:cNvSpPr/>
          <p:nvPr/>
        </p:nvSpPr>
        <p:spPr>
          <a:xfrm>
            <a:off x="115400" y="1017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4" y="620243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92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9" y="618475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11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5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4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6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8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7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5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3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6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6"/>
          <p:cNvSpPr/>
          <p:nvPr/>
        </p:nvSpPr>
        <p:spPr>
          <a:xfrm>
            <a:off x="8488180" y="523497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9"/>
          <p:cNvSpPr/>
          <p:nvPr/>
        </p:nvSpPr>
        <p:spPr>
          <a:xfrm>
            <a:off x="998247" y="383749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9"/>
          <p:cNvSpPr/>
          <p:nvPr/>
        </p:nvSpPr>
        <p:spPr>
          <a:xfrm>
            <a:off x="1107853" y="383749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0000" y="4014452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1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5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2" y="1956218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200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3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4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5" r:id="rId12"/>
    <p:sldLayoutId id="2147483671" r:id="rId13"/>
    <p:sldLayoutId id="2147483674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6" y="1122674"/>
            <a:ext cx="4348143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 dirty="0"/>
              <a:t>Groofy Code</a:t>
            </a:r>
            <a:endParaRPr sz="2300" b="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Competitive Programming Platform</a:t>
            </a:r>
            <a:endParaRPr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9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370;p59">
            <a:extLst>
              <a:ext uri="{FF2B5EF4-FFF2-40B4-BE49-F238E27FC236}">
                <a16:creationId xmlns:a16="http://schemas.microsoft.com/office/drawing/2014/main" id="{A9E76323-1012-4B85-8C47-29E898E8695E}"/>
              </a:ext>
            </a:extLst>
          </p:cNvPr>
          <p:cNvGrpSpPr/>
          <p:nvPr/>
        </p:nvGrpSpPr>
        <p:grpSpPr>
          <a:xfrm>
            <a:off x="4773187" y="1323587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15" name="Google Shape;2371;p59">
              <a:extLst>
                <a:ext uri="{FF2B5EF4-FFF2-40B4-BE49-F238E27FC236}">
                  <a16:creationId xmlns:a16="http://schemas.microsoft.com/office/drawing/2014/main" id="{327BC87E-BE6A-4849-BA40-08096DF7DA30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2372;p59">
              <a:extLst>
                <a:ext uri="{FF2B5EF4-FFF2-40B4-BE49-F238E27FC236}">
                  <a16:creationId xmlns:a16="http://schemas.microsoft.com/office/drawing/2014/main" id="{A203C794-BDC1-4F38-B512-AB2E19AB199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2373;p59">
              <a:extLst>
                <a:ext uri="{FF2B5EF4-FFF2-40B4-BE49-F238E27FC236}">
                  <a16:creationId xmlns:a16="http://schemas.microsoft.com/office/drawing/2014/main" id="{883BA181-F763-46EB-A99F-78B3AC79F40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FEA3108-5A1D-409C-BEF9-B108A759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46" y="1427527"/>
            <a:ext cx="3220751" cy="1811672"/>
          </a:xfrm>
          <a:prstGeom prst="rect">
            <a:avLst/>
          </a:prstGeom>
        </p:spPr>
      </p:pic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Match Challenge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Real-time Code Editor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Submission and 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User Profile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User Registration /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Profile Creation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1085186" y="330164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Personalized 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979F-C16B-417C-B1DC-00610BD0CF8E}"/>
              </a:ext>
            </a:extLst>
          </p:cNvPr>
          <p:cNvSpPr txBox="1"/>
          <p:nvPr/>
        </p:nvSpPr>
        <p:spPr>
          <a:xfrm>
            <a:off x="1085186" y="368220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Insightful User Statistics</a:t>
            </a:r>
          </a:p>
        </p:txBody>
      </p:sp>
    </p:spTree>
    <p:extLst>
      <p:ext uri="{BB962C8B-B14F-4D97-AF65-F5344CB8AC3E}">
        <p14:creationId xmlns:p14="http://schemas.microsoft.com/office/powerpoint/2010/main" val="124042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User Interactions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 users’ profile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Friend Requests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1085186" y="330164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Notification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979F-C16B-417C-B1DC-00610BD0CF8E}"/>
              </a:ext>
            </a:extLst>
          </p:cNvPr>
          <p:cNvSpPr txBox="1"/>
          <p:nvPr/>
        </p:nvSpPr>
        <p:spPr>
          <a:xfrm>
            <a:off x="1085186" y="368220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Invite a Friend to Match/Clan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1EC67-4C3C-482A-92F3-E968CB9076E5}"/>
              </a:ext>
            </a:extLst>
          </p:cNvPr>
          <p:cNvSpPr txBox="1"/>
          <p:nvPr/>
        </p:nvSpPr>
        <p:spPr>
          <a:xfrm>
            <a:off x="1085186" y="4047751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Posts</a:t>
            </a:r>
          </a:p>
        </p:txBody>
      </p:sp>
    </p:spTree>
    <p:extLst>
      <p:ext uri="{BB962C8B-B14F-4D97-AF65-F5344CB8AC3E}">
        <p14:creationId xmlns:p14="http://schemas.microsoft.com/office/powerpoint/2010/main" val="117458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Clan Feature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Viewing Clan members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1085186" y="3301648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Messaging members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979F-C16B-417C-B1DC-00610BD0CF8E}"/>
              </a:ext>
            </a:extLst>
          </p:cNvPr>
          <p:cNvSpPr txBox="1"/>
          <p:nvPr/>
        </p:nvSpPr>
        <p:spPr>
          <a:xfrm>
            <a:off x="1085186" y="368220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Play with them</a:t>
            </a:r>
          </a:p>
        </p:txBody>
      </p:sp>
    </p:spTree>
    <p:extLst>
      <p:ext uri="{BB962C8B-B14F-4D97-AF65-F5344CB8AC3E}">
        <p14:creationId xmlns:p14="http://schemas.microsoft.com/office/powerpoint/2010/main" val="76187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Chat System</a:t>
            </a:r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Viewing Friends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Message a user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1085186" y="3301648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7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System Analysis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3" name="Google Shape;1077;p43">
            <a:extLst>
              <a:ext uri="{FF2B5EF4-FFF2-40B4-BE49-F238E27FC236}">
                <a16:creationId xmlns:a16="http://schemas.microsoft.com/office/drawing/2014/main" id="{9CB563D4-DC05-4A79-9073-0D6C7BF2318B}"/>
              </a:ext>
            </a:extLst>
          </p:cNvPr>
          <p:cNvGrpSpPr/>
          <p:nvPr/>
        </p:nvGrpSpPr>
        <p:grpSpPr>
          <a:xfrm flipH="1">
            <a:off x="1022984" y="849775"/>
            <a:ext cx="3843891" cy="3185759"/>
            <a:chOff x="5893995" y="1281808"/>
            <a:chExt cx="3843891" cy="3185759"/>
          </a:xfrm>
        </p:grpSpPr>
        <p:grpSp>
          <p:nvGrpSpPr>
            <p:cNvPr id="114" name="Google Shape;1078;p43">
              <a:extLst>
                <a:ext uri="{FF2B5EF4-FFF2-40B4-BE49-F238E27FC236}">
                  <a16:creationId xmlns:a16="http://schemas.microsoft.com/office/drawing/2014/main" id="{80590C07-3E2E-46EF-B07C-D9DC0141472B}"/>
                </a:ext>
              </a:extLst>
            </p:cNvPr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324" name="Google Shape;1079;p43">
                <a:extLst>
                  <a:ext uri="{FF2B5EF4-FFF2-40B4-BE49-F238E27FC236}">
                    <a16:creationId xmlns:a16="http://schemas.microsoft.com/office/drawing/2014/main" id="{0E960DA3-DF15-4143-B44B-B647E27A8F42}"/>
                  </a:ext>
                </a:extLst>
              </p:cNvPr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5" name="Google Shape;1080;p43">
                <a:extLst>
                  <a:ext uri="{FF2B5EF4-FFF2-40B4-BE49-F238E27FC236}">
                    <a16:creationId xmlns:a16="http://schemas.microsoft.com/office/drawing/2014/main" id="{A8AC9606-7259-4175-9E80-B0220FD4A147}"/>
                  </a:ext>
                </a:extLst>
              </p:cNvPr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5" name="Google Shape;1081;p43">
              <a:extLst>
                <a:ext uri="{FF2B5EF4-FFF2-40B4-BE49-F238E27FC236}">
                  <a16:creationId xmlns:a16="http://schemas.microsoft.com/office/drawing/2014/main" id="{81E3076B-C658-414E-91FE-6BD453000334}"/>
                </a:ext>
              </a:extLst>
            </p:cNvPr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60" name="Google Shape;1082;p43">
                <a:extLst>
                  <a:ext uri="{FF2B5EF4-FFF2-40B4-BE49-F238E27FC236}">
                    <a16:creationId xmlns:a16="http://schemas.microsoft.com/office/drawing/2014/main" id="{4ED4A1EA-DE67-45EE-B7F9-BE2FFF3842BB}"/>
                  </a:ext>
                </a:extLst>
              </p:cNvPr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320" name="Google Shape;1083;p43">
                  <a:extLst>
                    <a:ext uri="{FF2B5EF4-FFF2-40B4-BE49-F238E27FC236}">
                      <a16:creationId xmlns:a16="http://schemas.microsoft.com/office/drawing/2014/main" id="{DE7CFACC-42D8-4F8E-B6B2-4A25F65FADC4}"/>
                    </a:ext>
                  </a:extLst>
                </p:cNvPr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1" name="Google Shape;1084;p43">
                  <a:extLst>
                    <a:ext uri="{FF2B5EF4-FFF2-40B4-BE49-F238E27FC236}">
                      <a16:creationId xmlns:a16="http://schemas.microsoft.com/office/drawing/2014/main" id="{78F36EC3-3830-4582-B9D5-E9857048FC93}"/>
                    </a:ext>
                  </a:extLst>
                </p:cNvPr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2" name="Google Shape;1085;p43">
                  <a:extLst>
                    <a:ext uri="{FF2B5EF4-FFF2-40B4-BE49-F238E27FC236}">
                      <a16:creationId xmlns:a16="http://schemas.microsoft.com/office/drawing/2014/main" id="{B8D944CC-230C-44E5-9FCD-66CEFE3778FA}"/>
                    </a:ext>
                  </a:extLst>
                </p:cNvPr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3" name="Google Shape;1086;p43">
                  <a:extLst>
                    <a:ext uri="{FF2B5EF4-FFF2-40B4-BE49-F238E27FC236}">
                      <a16:creationId xmlns:a16="http://schemas.microsoft.com/office/drawing/2014/main" id="{DC798681-634E-4923-A92D-560F4B98F39D}"/>
                    </a:ext>
                  </a:extLst>
                </p:cNvPr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1" name="Google Shape;1087;p43">
                <a:extLst>
                  <a:ext uri="{FF2B5EF4-FFF2-40B4-BE49-F238E27FC236}">
                    <a16:creationId xmlns:a16="http://schemas.microsoft.com/office/drawing/2014/main" id="{D9D5E22F-747F-4791-8224-98CA3B768680}"/>
                  </a:ext>
                </a:extLst>
              </p:cNvPr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306" name="Google Shape;1088;p43">
                  <a:extLst>
                    <a:ext uri="{FF2B5EF4-FFF2-40B4-BE49-F238E27FC236}">
                      <a16:creationId xmlns:a16="http://schemas.microsoft.com/office/drawing/2014/main" id="{DE415AEC-14DB-42FD-8EA6-6BE1CC2B3804}"/>
                    </a:ext>
                  </a:extLst>
                </p:cNvPr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7" name="Google Shape;1089;p43">
                  <a:extLst>
                    <a:ext uri="{FF2B5EF4-FFF2-40B4-BE49-F238E27FC236}">
                      <a16:creationId xmlns:a16="http://schemas.microsoft.com/office/drawing/2014/main" id="{0775755D-5B59-46A1-972D-6C319E9DD326}"/>
                    </a:ext>
                  </a:extLst>
                </p:cNvPr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8" name="Google Shape;1090;p43">
                  <a:extLst>
                    <a:ext uri="{FF2B5EF4-FFF2-40B4-BE49-F238E27FC236}">
                      <a16:creationId xmlns:a16="http://schemas.microsoft.com/office/drawing/2014/main" id="{0A41E060-F3E6-4778-9AA3-C73A7C991696}"/>
                    </a:ext>
                  </a:extLst>
                </p:cNvPr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9" name="Google Shape;1091;p43">
                  <a:extLst>
                    <a:ext uri="{FF2B5EF4-FFF2-40B4-BE49-F238E27FC236}">
                      <a16:creationId xmlns:a16="http://schemas.microsoft.com/office/drawing/2014/main" id="{72C43B9B-1A05-43D0-93CC-92AF9F6ECEAB}"/>
                    </a:ext>
                  </a:extLst>
                </p:cNvPr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0" name="Google Shape;1092;p43">
                  <a:extLst>
                    <a:ext uri="{FF2B5EF4-FFF2-40B4-BE49-F238E27FC236}">
                      <a16:creationId xmlns:a16="http://schemas.microsoft.com/office/drawing/2014/main" id="{072B5824-695F-45F4-82F1-EECBF866ECAB}"/>
                    </a:ext>
                  </a:extLst>
                </p:cNvPr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1" name="Google Shape;1093;p43">
                  <a:extLst>
                    <a:ext uri="{FF2B5EF4-FFF2-40B4-BE49-F238E27FC236}">
                      <a16:creationId xmlns:a16="http://schemas.microsoft.com/office/drawing/2014/main" id="{6CF0DAD0-3726-4947-B099-B2FE75F474A4}"/>
                    </a:ext>
                  </a:extLst>
                </p:cNvPr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2" name="Google Shape;1094;p43">
                  <a:extLst>
                    <a:ext uri="{FF2B5EF4-FFF2-40B4-BE49-F238E27FC236}">
                      <a16:creationId xmlns:a16="http://schemas.microsoft.com/office/drawing/2014/main" id="{E18B0370-9417-4B72-8C00-F978FD7C9ECA}"/>
                    </a:ext>
                  </a:extLst>
                </p:cNvPr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3" name="Google Shape;1095;p43">
                  <a:extLst>
                    <a:ext uri="{FF2B5EF4-FFF2-40B4-BE49-F238E27FC236}">
                      <a16:creationId xmlns:a16="http://schemas.microsoft.com/office/drawing/2014/main" id="{0CC1F768-1696-41F2-B12E-95693CC252FF}"/>
                    </a:ext>
                  </a:extLst>
                </p:cNvPr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4" name="Google Shape;1096;p43">
                  <a:extLst>
                    <a:ext uri="{FF2B5EF4-FFF2-40B4-BE49-F238E27FC236}">
                      <a16:creationId xmlns:a16="http://schemas.microsoft.com/office/drawing/2014/main" id="{C15CD27D-665F-4B08-98C8-D342F4EF42C4}"/>
                    </a:ext>
                  </a:extLst>
                </p:cNvPr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5" name="Google Shape;1097;p43">
                  <a:extLst>
                    <a:ext uri="{FF2B5EF4-FFF2-40B4-BE49-F238E27FC236}">
                      <a16:creationId xmlns:a16="http://schemas.microsoft.com/office/drawing/2014/main" id="{41354F4F-D9BD-4DBA-BBA1-E6291FCF8DD4}"/>
                    </a:ext>
                  </a:extLst>
                </p:cNvPr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6" name="Google Shape;1098;p43">
                  <a:extLst>
                    <a:ext uri="{FF2B5EF4-FFF2-40B4-BE49-F238E27FC236}">
                      <a16:creationId xmlns:a16="http://schemas.microsoft.com/office/drawing/2014/main" id="{0EB47F47-7208-4D8A-BE8A-69863DF5AD1E}"/>
                    </a:ext>
                  </a:extLst>
                </p:cNvPr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7" name="Google Shape;1099;p43">
                  <a:extLst>
                    <a:ext uri="{FF2B5EF4-FFF2-40B4-BE49-F238E27FC236}">
                      <a16:creationId xmlns:a16="http://schemas.microsoft.com/office/drawing/2014/main" id="{0748BC1A-11AE-4F48-99DE-09EDF5C46CDE}"/>
                    </a:ext>
                  </a:extLst>
                </p:cNvPr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8" name="Google Shape;1100;p43">
                  <a:extLst>
                    <a:ext uri="{FF2B5EF4-FFF2-40B4-BE49-F238E27FC236}">
                      <a16:creationId xmlns:a16="http://schemas.microsoft.com/office/drawing/2014/main" id="{B5D88449-A0EC-48F6-9BB2-9A15A30C0A38}"/>
                    </a:ext>
                  </a:extLst>
                </p:cNvPr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9" name="Google Shape;1101;p43">
                  <a:extLst>
                    <a:ext uri="{FF2B5EF4-FFF2-40B4-BE49-F238E27FC236}">
                      <a16:creationId xmlns:a16="http://schemas.microsoft.com/office/drawing/2014/main" id="{D94C0AD5-3640-4271-85D5-ED9694A55909}"/>
                    </a:ext>
                  </a:extLst>
                </p:cNvPr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2" name="Google Shape;1102;p43">
                <a:extLst>
                  <a:ext uri="{FF2B5EF4-FFF2-40B4-BE49-F238E27FC236}">
                    <a16:creationId xmlns:a16="http://schemas.microsoft.com/office/drawing/2014/main" id="{ABAEE137-BC74-42D4-8A41-BDABE5030A66}"/>
                  </a:ext>
                </a:extLst>
              </p:cNvPr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236" name="Google Shape;1103;p43">
                  <a:extLst>
                    <a:ext uri="{FF2B5EF4-FFF2-40B4-BE49-F238E27FC236}">
                      <a16:creationId xmlns:a16="http://schemas.microsoft.com/office/drawing/2014/main" id="{86C0639F-5029-4E38-8478-8953A0860EE5}"/>
                    </a:ext>
                  </a:extLst>
                </p:cNvPr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7" name="Google Shape;1104;p43">
                  <a:extLst>
                    <a:ext uri="{FF2B5EF4-FFF2-40B4-BE49-F238E27FC236}">
                      <a16:creationId xmlns:a16="http://schemas.microsoft.com/office/drawing/2014/main" id="{79CEEE9A-0878-4A55-AD7B-9DB772CCD669}"/>
                    </a:ext>
                  </a:extLst>
                </p:cNvPr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Google Shape;1105;p43">
                  <a:extLst>
                    <a:ext uri="{FF2B5EF4-FFF2-40B4-BE49-F238E27FC236}">
                      <a16:creationId xmlns:a16="http://schemas.microsoft.com/office/drawing/2014/main" id="{B66BB67D-BBD6-44A2-BDE6-C2D4FFE150D0}"/>
                    </a:ext>
                  </a:extLst>
                </p:cNvPr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Google Shape;1106;p43">
                  <a:extLst>
                    <a:ext uri="{FF2B5EF4-FFF2-40B4-BE49-F238E27FC236}">
                      <a16:creationId xmlns:a16="http://schemas.microsoft.com/office/drawing/2014/main" id="{E45A8DAA-FF57-4767-A239-01506E58AFF9}"/>
                    </a:ext>
                  </a:extLst>
                </p:cNvPr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Google Shape;1107;p43">
                  <a:extLst>
                    <a:ext uri="{FF2B5EF4-FFF2-40B4-BE49-F238E27FC236}">
                      <a16:creationId xmlns:a16="http://schemas.microsoft.com/office/drawing/2014/main" id="{88603313-4593-45AE-8755-B3E6A2258A21}"/>
                    </a:ext>
                  </a:extLst>
                </p:cNvPr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Google Shape;1108;p43">
                  <a:extLst>
                    <a:ext uri="{FF2B5EF4-FFF2-40B4-BE49-F238E27FC236}">
                      <a16:creationId xmlns:a16="http://schemas.microsoft.com/office/drawing/2014/main" id="{36C22C45-6861-4780-8B9C-E330BEEE593F}"/>
                    </a:ext>
                  </a:extLst>
                </p:cNvPr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Google Shape;1109;p43">
                  <a:extLst>
                    <a:ext uri="{FF2B5EF4-FFF2-40B4-BE49-F238E27FC236}">
                      <a16:creationId xmlns:a16="http://schemas.microsoft.com/office/drawing/2014/main" id="{EE14F4F1-9BCD-415F-B78F-18236649E0BB}"/>
                    </a:ext>
                  </a:extLst>
                </p:cNvPr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Google Shape;1110;p43">
                  <a:extLst>
                    <a:ext uri="{FF2B5EF4-FFF2-40B4-BE49-F238E27FC236}">
                      <a16:creationId xmlns:a16="http://schemas.microsoft.com/office/drawing/2014/main" id="{24CE71B5-F4F1-414B-BA14-0AE41774BEBA}"/>
                    </a:ext>
                  </a:extLst>
                </p:cNvPr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Google Shape;1111;p43">
                  <a:extLst>
                    <a:ext uri="{FF2B5EF4-FFF2-40B4-BE49-F238E27FC236}">
                      <a16:creationId xmlns:a16="http://schemas.microsoft.com/office/drawing/2014/main" id="{10D9F222-156E-40DE-B5AC-4E7A15D9C1F9}"/>
                    </a:ext>
                  </a:extLst>
                </p:cNvPr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5" name="Google Shape;1112;p43">
                  <a:extLst>
                    <a:ext uri="{FF2B5EF4-FFF2-40B4-BE49-F238E27FC236}">
                      <a16:creationId xmlns:a16="http://schemas.microsoft.com/office/drawing/2014/main" id="{2F4E7E4A-9051-4253-A691-C468FB30F7B1}"/>
                    </a:ext>
                  </a:extLst>
                </p:cNvPr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6" name="Google Shape;1113;p43">
                  <a:extLst>
                    <a:ext uri="{FF2B5EF4-FFF2-40B4-BE49-F238E27FC236}">
                      <a16:creationId xmlns:a16="http://schemas.microsoft.com/office/drawing/2014/main" id="{FDB0D8EE-8B1F-4C73-A5BE-40D82C785003}"/>
                    </a:ext>
                  </a:extLst>
                </p:cNvPr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7" name="Google Shape;1114;p43">
                  <a:extLst>
                    <a:ext uri="{FF2B5EF4-FFF2-40B4-BE49-F238E27FC236}">
                      <a16:creationId xmlns:a16="http://schemas.microsoft.com/office/drawing/2014/main" id="{6B76C95A-60DD-4BEA-BCDC-96D0AC0D678C}"/>
                    </a:ext>
                  </a:extLst>
                </p:cNvPr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8" name="Google Shape;1115;p43">
                  <a:extLst>
                    <a:ext uri="{FF2B5EF4-FFF2-40B4-BE49-F238E27FC236}">
                      <a16:creationId xmlns:a16="http://schemas.microsoft.com/office/drawing/2014/main" id="{F8B53522-82B0-4DA4-8610-37DE9BBE0BB7}"/>
                    </a:ext>
                  </a:extLst>
                </p:cNvPr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9" name="Google Shape;1116;p43">
                  <a:extLst>
                    <a:ext uri="{FF2B5EF4-FFF2-40B4-BE49-F238E27FC236}">
                      <a16:creationId xmlns:a16="http://schemas.microsoft.com/office/drawing/2014/main" id="{39B92138-ECAB-4ACF-9F91-DBE74EA3A4C7}"/>
                    </a:ext>
                  </a:extLst>
                </p:cNvPr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0" name="Google Shape;1117;p43">
                  <a:extLst>
                    <a:ext uri="{FF2B5EF4-FFF2-40B4-BE49-F238E27FC236}">
                      <a16:creationId xmlns:a16="http://schemas.microsoft.com/office/drawing/2014/main" id="{E84CACF6-B277-4ED0-8385-FC50A509FDEF}"/>
                    </a:ext>
                  </a:extLst>
                </p:cNvPr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1" name="Google Shape;1118;p43">
                  <a:extLst>
                    <a:ext uri="{FF2B5EF4-FFF2-40B4-BE49-F238E27FC236}">
                      <a16:creationId xmlns:a16="http://schemas.microsoft.com/office/drawing/2014/main" id="{8F2775CD-6731-4825-89DD-D370AF35B8FA}"/>
                    </a:ext>
                  </a:extLst>
                </p:cNvPr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2" name="Google Shape;1119;p43">
                  <a:extLst>
                    <a:ext uri="{FF2B5EF4-FFF2-40B4-BE49-F238E27FC236}">
                      <a16:creationId xmlns:a16="http://schemas.microsoft.com/office/drawing/2014/main" id="{33809E5E-D005-432A-BDA7-5BD6EB4E5F9A}"/>
                    </a:ext>
                  </a:extLst>
                </p:cNvPr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3" name="Google Shape;1120;p43">
                  <a:extLst>
                    <a:ext uri="{FF2B5EF4-FFF2-40B4-BE49-F238E27FC236}">
                      <a16:creationId xmlns:a16="http://schemas.microsoft.com/office/drawing/2014/main" id="{2868F72B-6304-49FE-8E45-2DA617539318}"/>
                    </a:ext>
                  </a:extLst>
                </p:cNvPr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4" name="Google Shape;1121;p43">
                  <a:extLst>
                    <a:ext uri="{FF2B5EF4-FFF2-40B4-BE49-F238E27FC236}">
                      <a16:creationId xmlns:a16="http://schemas.microsoft.com/office/drawing/2014/main" id="{47479F2F-582F-4F4F-A96B-ED7E4293EFEF}"/>
                    </a:ext>
                  </a:extLst>
                </p:cNvPr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5" name="Google Shape;1122;p43">
                  <a:extLst>
                    <a:ext uri="{FF2B5EF4-FFF2-40B4-BE49-F238E27FC236}">
                      <a16:creationId xmlns:a16="http://schemas.microsoft.com/office/drawing/2014/main" id="{33401E4F-2ACF-4EAD-9230-3906000F7063}"/>
                    </a:ext>
                  </a:extLst>
                </p:cNvPr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6" name="Google Shape;1123;p43">
                  <a:extLst>
                    <a:ext uri="{FF2B5EF4-FFF2-40B4-BE49-F238E27FC236}">
                      <a16:creationId xmlns:a16="http://schemas.microsoft.com/office/drawing/2014/main" id="{631CAAD5-CF74-4752-BA53-8241BD9A3CCD}"/>
                    </a:ext>
                  </a:extLst>
                </p:cNvPr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Google Shape;1124;p43">
                  <a:extLst>
                    <a:ext uri="{FF2B5EF4-FFF2-40B4-BE49-F238E27FC236}">
                      <a16:creationId xmlns:a16="http://schemas.microsoft.com/office/drawing/2014/main" id="{8F64B6D9-3C75-48CD-9C3C-B458140BC022}"/>
                    </a:ext>
                  </a:extLst>
                </p:cNvPr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8" name="Google Shape;1125;p43">
                  <a:extLst>
                    <a:ext uri="{FF2B5EF4-FFF2-40B4-BE49-F238E27FC236}">
                      <a16:creationId xmlns:a16="http://schemas.microsoft.com/office/drawing/2014/main" id="{D7D71D13-9B83-4D38-ABBC-546A7CCBF4ED}"/>
                    </a:ext>
                  </a:extLst>
                </p:cNvPr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9" name="Google Shape;1126;p43">
                  <a:extLst>
                    <a:ext uri="{FF2B5EF4-FFF2-40B4-BE49-F238E27FC236}">
                      <a16:creationId xmlns:a16="http://schemas.microsoft.com/office/drawing/2014/main" id="{2519CD89-98B8-45B0-B80A-DB980F92BE73}"/>
                    </a:ext>
                  </a:extLst>
                </p:cNvPr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0" name="Google Shape;1127;p43">
                  <a:extLst>
                    <a:ext uri="{FF2B5EF4-FFF2-40B4-BE49-F238E27FC236}">
                      <a16:creationId xmlns:a16="http://schemas.microsoft.com/office/drawing/2014/main" id="{5DE70452-90B6-49A6-9AAC-00A15103E380}"/>
                    </a:ext>
                  </a:extLst>
                </p:cNvPr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1" name="Google Shape;1128;p43">
                  <a:extLst>
                    <a:ext uri="{FF2B5EF4-FFF2-40B4-BE49-F238E27FC236}">
                      <a16:creationId xmlns:a16="http://schemas.microsoft.com/office/drawing/2014/main" id="{6561DFC2-E102-4777-AD6E-54D2B6EAC9F0}"/>
                    </a:ext>
                  </a:extLst>
                </p:cNvPr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2" name="Google Shape;1129;p43">
                  <a:extLst>
                    <a:ext uri="{FF2B5EF4-FFF2-40B4-BE49-F238E27FC236}">
                      <a16:creationId xmlns:a16="http://schemas.microsoft.com/office/drawing/2014/main" id="{E54EFB29-1787-4555-B4BB-20EC5DF2004B}"/>
                    </a:ext>
                  </a:extLst>
                </p:cNvPr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3" name="Google Shape;1130;p43">
                  <a:extLst>
                    <a:ext uri="{FF2B5EF4-FFF2-40B4-BE49-F238E27FC236}">
                      <a16:creationId xmlns:a16="http://schemas.microsoft.com/office/drawing/2014/main" id="{D89B6581-4D2A-42C4-9482-D316763DC99F}"/>
                    </a:ext>
                  </a:extLst>
                </p:cNvPr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4" name="Google Shape;1131;p43">
                  <a:extLst>
                    <a:ext uri="{FF2B5EF4-FFF2-40B4-BE49-F238E27FC236}">
                      <a16:creationId xmlns:a16="http://schemas.microsoft.com/office/drawing/2014/main" id="{BC92DF7F-A253-441B-B24D-2D8DF6B17BCA}"/>
                    </a:ext>
                  </a:extLst>
                </p:cNvPr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5" name="Google Shape;1132;p43">
                  <a:extLst>
                    <a:ext uri="{FF2B5EF4-FFF2-40B4-BE49-F238E27FC236}">
                      <a16:creationId xmlns:a16="http://schemas.microsoft.com/office/drawing/2014/main" id="{3BE10384-1BAB-4BBA-9A58-A79EE7B526A2}"/>
                    </a:ext>
                  </a:extLst>
                </p:cNvPr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6" name="Google Shape;1133;p43">
                  <a:extLst>
                    <a:ext uri="{FF2B5EF4-FFF2-40B4-BE49-F238E27FC236}">
                      <a16:creationId xmlns:a16="http://schemas.microsoft.com/office/drawing/2014/main" id="{E1813ED4-0015-444D-A8FC-EAC5B6305AB6}"/>
                    </a:ext>
                  </a:extLst>
                </p:cNvPr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7" name="Google Shape;1134;p43">
                  <a:extLst>
                    <a:ext uri="{FF2B5EF4-FFF2-40B4-BE49-F238E27FC236}">
                      <a16:creationId xmlns:a16="http://schemas.microsoft.com/office/drawing/2014/main" id="{CF0C7659-3231-484B-816D-A4D7A11E6197}"/>
                    </a:ext>
                  </a:extLst>
                </p:cNvPr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8" name="Google Shape;1135;p43">
                  <a:extLst>
                    <a:ext uri="{FF2B5EF4-FFF2-40B4-BE49-F238E27FC236}">
                      <a16:creationId xmlns:a16="http://schemas.microsoft.com/office/drawing/2014/main" id="{F9275932-A25C-4148-8BE9-09DC320FB100}"/>
                    </a:ext>
                  </a:extLst>
                </p:cNvPr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9" name="Google Shape;1136;p43">
                  <a:extLst>
                    <a:ext uri="{FF2B5EF4-FFF2-40B4-BE49-F238E27FC236}">
                      <a16:creationId xmlns:a16="http://schemas.microsoft.com/office/drawing/2014/main" id="{72B59343-EF54-4EC5-8B6A-FFD8E218CB5D}"/>
                    </a:ext>
                  </a:extLst>
                </p:cNvPr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0" name="Google Shape;1137;p43">
                  <a:extLst>
                    <a:ext uri="{FF2B5EF4-FFF2-40B4-BE49-F238E27FC236}">
                      <a16:creationId xmlns:a16="http://schemas.microsoft.com/office/drawing/2014/main" id="{B17FA7B2-7E25-4271-AF2E-CDE83C43764B}"/>
                    </a:ext>
                  </a:extLst>
                </p:cNvPr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1" name="Google Shape;1138;p43">
                  <a:extLst>
                    <a:ext uri="{FF2B5EF4-FFF2-40B4-BE49-F238E27FC236}">
                      <a16:creationId xmlns:a16="http://schemas.microsoft.com/office/drawing/2014/main" id="{E2799908-44D7-4BC2-A228-A31937F377E1}"/>
                    </a:ext>
                  </a:extLst>
                </p:cNvPr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Google Shape;1139;p43">
                  <a:extLst>
                    <a:ext uri="{FF2B5EF4-FFF2-40B4-BE49-F238E27FC236}">
                      <a16:creationId xmlns:a16="http://schemas.microsoft.com/office/drawing/2014/main" id="{9C5B63B8-22D4-4285-B914-9F9A707DB4E4}"/>
                    </a:ext>
                  </a:extLst>
                </p:cNvPr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Google Shape;1140;p43">
                  <a:extLst>
                    <a:ext uri="{FF2B5EF4-FFF2-40B4-BE49-F238E27FC236}">
                      <a16:creationId xmlns:a16="http://schemas.microsoft.com/office/drawing/2014/main" id="{BA9CC830-714B-40BD-A98B-F02F6632D8CF}"/>
                    </a:ext>
                  </a:extLst>
                </p:cNvPr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4" name="Google Shape;1141;p43">
                  <a:extLst>
                    <a:ext uri="{FF2B5EF4-FFF2-40B4-BE49-F238E27FC236}">
                      <a16:creationId xmlns:a16="http://schemas.microsoft.com/office/drawing/2014/main" id="{2DE5E4A2-7A7E-443F-B624-7259DFEE6667}"/>
                    </a:ext>
                  </a:extLst>
                </p:cNvPr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5" name="Google Shape;1142;p43">
                  <a:extLst>
                    <a:ext uri="{FF2B5EF4-FFF2-40B4-BE49-F238E27FC236}">
                      <a16:creationId xmlns:a16="http://schemas.microsoft.com/office/drawing/2014/main" id="{9B2E8BAE-9AD7-4BBE-8C99-B3B3232B19AD}"/>
                    </a:ext>
                  </a:extLst>
                </p:cNvPr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6" name="Google Shape;1143;p43">
                  <a:extLst>
                    <a:ext uri="{FF2B5EF4-FFF2-40B4-BE49-F238E27FC236}">
                      <a16:creationId xmlns:a16="http://schemas.microsoft.com/office/drawing/2014/main" id="{6D47A6AC-8791-4D45-B0F5-103950367A6C}"/>
                    </a:ext>
                  </a:extLst>
                </p:cNvPr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7" name="Google Shape;1144;p43">
                  <a:extLst>
                    <a:ext uri="{FF2B5EF4-FFF2-40B4-BE49-F238E27FC236}">
                      <a16:creationId xmlns:a16="http://schemas.microsoft.com/office/drawing/2014/main" id="{05B0AA1F-77A8-4A82-8DA8-A73CC988466B}"/>
                    </a:ext>
                  </a:extLst>
                </p:cNvPr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8" name="Google Shape;1145;p43">
                  <a:extLst>
                    <a:ext uri="{FF2B5EF4-FFF2-40B4-BE49-F238E27FC236}">
                      <a16:creationId xmlns:a16="http://schemas.microsoft.com/office/drawing/2014/main" id="{D1DC0293-7988-4BC6-8D71-8F974BCB1451}"/>
                    </a:ext>
                  </a:extLst>
                </p:cNvPr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9" name="Google Shape;1146;p43">
                  <a:extLst>
                    <a:ext uri="{FF2B5EF4-FFF2-40B4-BE49-F238E27FC236}">
                      <a16:creationId xmlns:a16="http://schemas.microsoft.com/office/drawing/2014/main" id="{C41662E6-90C6-4B64-AE66-39ED4A8608D0}"/>
                    </a:ext>
                  </a:extLst>
                </p:cNvPr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0" name="Google Shape;1147;p43">
                  <a:extLst>
                    <a:ext uri="{FF2B5EF4-FFF2-40B4-BE49-F238E27FC236}">
                      <a16:creationId xmlns:a16="http://schemas.microsoft.com/office/drawing/2014/main" id="{E0314FD9-ADED-47B2-9463-BA366518AD69}"/>
                    </a:ext>
                  </a:extLst>
                </p:cNvPr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1" name="Google Shape;1148;p43">
                  <a:extLst>
                    <a:ext uri="{FF2B5EF4-FFF2-40B4-BE49-F238E27FC236}">
                      <a16:creationId xmlns:a16="http://schemas.microsoft.com/office/drawing/2014/main" id="{0553C090-2D99-4D92-9E0E-A81A4974C1C9}"/>
                    </a:ext>
                  </a:extLst>
                </p:cNvPr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2" name="Google Shape;1149;p43">
                  <a:extLst>
                    <a:ext uri="{FF2B5EF4-FFF2-40B4-BE49-F238E27FC236}">
                      <a16:creationId xmlns:a16="http://schemas.microsoft.com/office/drawing/2014/main" id="{AD9F852C-B0A2-43B1-A7A5-A2ABD7E00649}"/>
                    </a:ext>
                  </a:extLst>
                </p:cNvPr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3" name="Google Shape;1150;p43">
                  <a:extLst>
                    <a:ext uri="{FF2B5EF4-FFF2-40B4-BE49-F238E27FC236}">
                      <a16:creationId xmlns:a16="http://schemas.microsoft.com/office/drawing/2014/main" id="{924C3728-7F20-43A9-A97E-E2C496238CB7}"/>
                    </a:ext>
                  </a:extLst>
                </p:cNvPr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4" name="Google Shape;1151;p43">
                  <a:extLst>
                    <a:ext uri="{FF2B5EF4-FFF2-40B4-BE49-F238E27FC236}">
                      <a16:creationId xmlns:a16="http://schemas.microsoft.com/office/drawing/2014/main" id="{8405CDCD-3FC7-406E-9BBC-8BDDB0623EF0}"/>
                    </a:ext>
                  </a:extLst>
                </p:cNvPr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5" name="Google Shape;1152;p43">
                  <a:extLst>
                    <a:ext uri="{FF2B5EF4-FFF2-40B4-BE49-F238E27FC236}">
                      <a16:creationId xmlns:a16="http://schemas.microsoft.com/office/drawing/2014/main" id="{A84E315D-13DB-445B-8474-D1449B66EB6B}"/>
                    </a:ext>
                  </a:extLst>
                </p:cNvPr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6" name="Google Shape;1153;p43">
                  <a:extLst>
                    <a:ext uri="{FF2B5EF4-FFF2-40B4-BE49-F238E27FC236}">
                      <a16:creationId xmlns:a16="http://schemas.microsoft.com/office/drawing/2014/main" id="{82A54245-AF29-42C6-8A31-EC4C4FEB6E80}"/>
                    </a:ext>
                  </a:extLst>
                </p:cNvPr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7" name="Google Shape;1154;p43">
                  <a:extLst>
                    <a:ext uri="{FF2B5EF4-FFF2-40B4-BE49-F238E27FC236}">
                      <a16:creationId xmlns:a16="http://schemas.microsoft.com/office/drawing/2014/main" id="{31801BB3-5410-46BC-B493-91DD68735CE4}"/>
                    </a:ext>
                  </a:extLst>
                </p:cNvPr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8" name="Google Shape;1155;p43">
                  <a:extLst>
                    <a:ext uri="{FF2B5EF4-FFF2-40B4-BE49-F238E27FC236}">
                      <a16:creationId xmlns:a16="http://schemas.microsoft.com/office/drawing/2014/main" id="{9E91AC6B-3F47-484C-A305-7F9798758192}"/>
                    </a:ext>
                  </a:extLst>
                </p:cNvPr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9" name="Google Shape;1156;p43">
                  <a:extLst>
                    <a:ext uri="{FF2B5EF4-FFF2-40B4-BE49-F238E27FC236}">
                      <a16:creationId xmlns:a16="http://schemas.microsoft.com/office/drawing/2014/main" id="{63755951-F5D1-47CE-9281-E7D3129DB094}"/>
                    </a:ext>
                  </a:extLst>
                </p:cNvPr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0" name="Google Shape;1157;p43">
                  <a:extLst>
                    <a:ext uri="{FF2B5EF4-FFF2-40B4-BE49-F238E27FC236}">
                      <a16:creationId xmlns:a16="http://schemas.microsoft.com/office/drawing/2014/main" id="{6B16491D-EA30-4D34-8097-4026E1E33529}"/>
                    </a:ext>
                  </a:extLst>
                </p:cNvPr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1" name="Google Shape;1158;p43">
                  <a:extLst>
                    <a:ext uri="{FF2B5EF4-FFF2-40B4-BE49-F238E27FC236}">
                      <a16:creationId xmlns:a16="http://schemas.microsoft.com/office/drawing/2014/main" id="{9D9D54B1-DAAD-4CFD-A3BE-86391CFC739C}"/>
                    </a:ext>
                  </a:extLst>
                </p:cNvPr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2" name="Google Shape;1159;p43">
                  <a:extLst>
                    <a:ext uri="{FF2B5EF4-FFF2-40B4-BE49-F238E27FC236}">
                      <a16:creationId xmlns:a16="http://schemas.microsoft.com/office/drawing/2014/main" id="{B5B656F3-0231-4C5A-9CCA-BDC23E77F181}"/>
                    </a:ext>
                  </a:extLst>
                </p:cNvPr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3" name="Google Shape;1160;p43">
                  <a:extLst>
                    <a:ext uri="{FF2B5EF4-FFF2-40B4-BE49-F238E27FC236}">
                      <a16:creationId xmlns:a16="http://schemas.microsoft.com/office/drawing/2014/main" id="{CAFD9684-CD30-4525-B291-0B74AC28226E}"/>
                    </a:ext>
                  </a:extLst>
                </p:cNvPr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4" name="Google Shape;1161;p43">
                  <a:extLst>
                    <a:ext uri="{FF2B5EF4-FFF2-40B4-BE49-F238E27FC236}">
                      <a16:creationId xmlns:a16="http://schemas.microsoft.com/office/drawing/2014/main" id="{A3AAB146-5C23-4478-8119-FA5040B8F6F9}"/>
                    </a:ext>
                  </a:extLst>
                </p:cNvPr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5" name="Google Shape;1162;p43">
                  <a:extLst>
                    <a:ext uri="{FF2B5EF4-FFF2-40B4-BE49-F238E27FC236}">
                      <a16:creationId xmlns:a16="http://schemas.microsoft.com/office/drawing/2014/main" id="{412723BA-31CB-4762-93D5-215E384187D2}"/>
                    </a:ext>
                  </a:extLst>
                </p:cNvPr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6" name="Google Shape;1163;p43">
                  <a:extLst>
                    <a:ext uri="{FF2B5EF4-FFF2-40B4-BE49-F238E27FC236}">
                      <a16:creationId xmlns:a16="http://schemas.microsoft.com/office/drawing/2014/main" id="{DCBA4B20-A957-4853-A1F4-C6AB359007F4}"/>
                    </a:ext>
                  </a:extLst>
                </p:cNvPr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7" name="Google Shape;1164;p43">
                  <a:extLst>
                    <a:ext uri="{FF2B5EF4-FFF2-40B4-BE49-F238E27FC236}">
                      <a16:creationId xmlns:a16="http://schemas.microsoft.com/office/drawing/2014/main" id="{2E05EFB4-09D5-4C52-BA1D-FC93E699DDCA}"/>
                    </a:ext>
                  </a:extLst>
                </p:cNvPr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8" name="Google Shape;1165;p43">
                  <a:extLst>
                    <a:ext uri="{FF2B5EF4-FFF2-40B4-BE49-F238E27FC236}">
                      <a16:creationId xmlns:a16="http://schemas.microsoft.com/office/drawing/2014/main" id="{F7615939-1F4E-4707-80B4-D0D298E8F006}"/>
                    </a:ext>
                  </a:extLst>
                </p:cNvPr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9" name="Google Shape;1166;p43">
                  <a:extLst>
                    <a:ext uri="{FF2B5EF4-FFF2-40B4-BE49-F238E27FC236}">
                      <a16:creationId xmlns:a16="http://schemas.microsoft.com/office/drawing/2014/main" id="{25BC7823-2E08-49F1-AC21-D1890397B663}"/>
                    </a:ext>
                  </a:extLst>
                </p:cNvPr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0" name="Google Shape;1167;p43">
                  <a:extLst>
                    <a:ext uri="{FF2B5EF4-FFF2-40B4-BE49-F238E27FC236}">
                      <a16:creationId xmlns:a16="http://schemas.microsoft.com/office/drawing/2014/main" id="{765E7E04-B9C5-4C16-9553-93BD6EE252E1}"/>
                    </a:ext>
                  </a:extLst>
                </p:cNvPr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1" name="Google Shape;1168;p43">
                  <a:extLst>
                    <a:ext uri="{FF2B5EF4-FFF2-40B4-BE49-F238E27FC236}">
                      <a16:creationId xmlns:a16="http://schemas.microsoft.com/office/drawing/2014/main" id="{BD4AEAF9-F58A-4133-BD95-09E03FC457E4}"/>
                    </a:ext>
                  </a:extLst>
                </p:cNvPr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2" name="Google Shape;1169;p43">
                  <a:extLst>
                    <a:ext uri="{FF2B5EF4-FFF2-40B4-BE49-F238E27FC236}">
                      <a16:creationId xmlns:a16="http://schemas.microsoft.com/office/drawing/2014/main" id="{F2C0F91F-967C-4DCA-A5BA-D813F75A8A6E}"/>
                    </a:ext>
                  </a:extLst>
                </p:cNvPr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3" name="Google Shape;1170;p43">
                  <a:extLst>
                    <a:ext uri="{FF2B5EF4-FFF2-40B4-BE49-F238E27FC236}">
                      <a16:creationId xmlns:a16="http://schemas.microsoft.com/office/drawing/2014/main" id="{C8060DFB-1A2B-47C6-9A16-A0995ED1FF7B}"/>
                    </a:ext>
                  </a:extLst>
                </p:cNvPr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4" name="Google Shape;1171;p43">
                  <a:extLst>
                    <a:ext uri="{FF2B5EF4-FFF2-40B4-BE49-F238E27FC236}">
                      <a16:creationId xmlns:a16="http://schemas.microsoft.com/office/drawing/2014/main" id="{282BAF23-D44B-4AAE-A5DB-9F599891BC0E}"/>
                    </a:ext>
                  </a:extLst>
                </p:cNvPr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5" name="Google Shape;1172;p43">
                  <a:extLst>
                    <a:ext uri="{FF2B5EF4-FFF2-40B4-BE49-F238E27FC236}">
                      <a16:creationId xmlns:a16="http://schemas.microsoft.com/office/drawing/2014/main" id="{9363DEDA-1050-4030-9E12-E36E6FA94748}"/>
                    </a:ext>
                  </a:extLst>
                </p:cNvPr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3" name="Google Shape;1173;p43">
                <a:extLst>
                  <a:ext uri="{FF2B5EF4-FFF2-40B4-BE49-F238E27FC236}">
                    <a16:creationId xmlns:a16="http://schemas.microsoft.com/office/drawing/2014/main" id="{665FA069-A7F0-4A8B-B943-3301D881B060}"/>
                  </a:ext>
                </a:extLst>
              </p:cNvPr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229" name="Google Shape;1174;p43">
                  <a:extLst>
                    <a:ext uri="{FF2B5EF4-FFF2-40B4-BE49-F238E27FC236}">
                      <a16:creationId xmlns:a16="http://schemas.microsoft.com/office/drawing/2014/main" id="{7DD377B6-20B7-4E0F-8616-EEA377C32943}"/>
                    </a:ext>
                  </a:extLst>
                </p:cNvPr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0" name="Google Shape;1175;p43">
                  <a:extLst>
                    <a:ext uri="{FF2B5EF4-FFF2-40B4-BE49-F238E27FC236}">
                      <a16:creationId xmlns:a16="http://schemas.microsoft.com/office/drawing/2014/main" id="{6C4856C7-FC72-4270-91E1-7149AF4081EC}"/>
                    </a:ext>
                  </a:extLst>
                </p:cNvPr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1" name="Google Shape;1176;p43">
                  <a:extLst>
                    <a:ext uri="{FF2B5EF4-FFF2-40B4-BE49-F238E27FC236}">
                      <a16:creationId xmlns:a16="http://schemas.microsoft.com/office/drawing/2014/main" id="{4F649685-4F4C-48C5-B17B-7EFCF808951B}"/>
                    </a:ext>
                  </a:extLst>
                </p:cNvPr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2" name="Google Shape;1177;p43">
                  <a:extLst>
                    <a:ext uri="{FF2B5EF4-FFF2-40B4-BE49-F238E27FC236}">
                      <a16:creationId xmlns:a16="http://schemas.microsoft.com/office/drawing/2014/main" id="{690E1C1A-5854-4BF4-94EB-AE60487E45B0}"/>
                    </a:ext>
                  </a:extLst>
                </p:cNvPr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3" name="Google Shape;1178;p43">
                  <a:extLst>
                    <a:ext uri="{FF2B5EF4-FFF2-40B4-BE49-F238E27FC236}">
                      <a16:creationId xmlns:a16="http://schemas.microsoft.com/office/drawing/2014/main" id="{D095687B-AEE8-4893-8BC8-AEC9B3F63D42}"/>
                    </a:ext>
                  </a:extLst>
                </p:cNvPr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4" name="Google Shape;1179;p43">
                  <a:extLst>
                    <a:ext uri="{FF2B5EF4-FFF2-40B4-BE49-F238E27FC236}">
                      <a16:creationId xmlns:a16="http://schemas.microsoft.com/office/drawing/2014/main" id="{6DC9482D-FB70-4B36-BEFD-83E922A4074E}"/>
                    </a:ext>
                  </a:extLst>
                </p:cNvPr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5" name="Google Shape;1180;p43">
                  <a:extLst>
                    <a:ext uri="{FF2B5EF4-FFF2-40B4-BE49-F238E27FC236}">
                      <a16:creationId xmlns:a16="http://schemas.microsoft.com/office/drawing/2014/main" id="{6B2403B7-4603-4473-901A-20ECC3D4536A}"/>
                    </a:ext>
                  </a:extLst>
                </p:cNvPr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4" name="Google Shape;1181;p43">
                <a:extLst>
                  <a:ext uri="{FF2B5EF4-FFF2-40B4-BE49-F238E27FC236}">
                    <a16:creationId xmlns:a16="http://schemas.microsoft.com/office/drawing/2014/main" id="{4758E4BD-371E-4FE1-A9E6-F0DA7A2CF9D9}"/>
                  </a:ext>
                </a:extLst>
              </p:cNvPr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226" name="Google Shape;1182;p43">
                  <a:extLst>
                    <a:ext uri="{FF2B5EF4-FFF2-40B4-BE49-F238E27FC236}">
                      <a16:creationId xmlns:a16="http://schemas.microsoft.com/office/drawing/2014/main" id="{E94140FC-9DDB-434E-93DF-45CA883FE3B8}"/>
                    </a:ext>
                  </a:extLst>
                </p:cNvPr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7" name="Google Shape;1183;p43">
                  <a:extLst>
                    <a:ext uri="{FF2B5EF4-FFF2-40B4-BE49-F238E27FC236}">
                      <a16:creationId xmlns:a16="http://schemas.microsoft.com/office/drawing/2014/main" id="{B15E86AF-EBF3-4068-AA4E-509DA0841BD2}"/>
                    </a:ext>
                  </a:extLst>
                </p:cNvPr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8" name="Google Shape;1184;p43">
                  <a:extLst>
                    <a:ext uri="{FF2B5EF4-FFF2-40B4-BE49-F238E27FC236}">
                      <a16:creationId xmlns:a16="http://schemas.microsoft.com/office/drawing/2014/main" id="{23DB1115-D035-425C-96DC-B67097884F27}"/>
                    </a:ext>
                  </a:extLst>
                </p:cNvPr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5" name="Google Shape;1185;p43">
                <a:extLst>
                  <a:ext uri="{FF2B5EF4-FFF2-40B4-BE49-F238E27FC236}">
                    <a16:creationId xmlns:a16="http://schemas.microsoft.com/office/drawing/2014/main" id="{98435FC9-FB72-4D72-B26A-40C1208E2198}"/>
                  </a:ext>
                </a:extLst>
              </p:cNvPr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206" name="Google Shape;1186;p43">
                  <a:extLst>
                    <a:ext uri="{FF2B5EF4-FFF2-40B4-BE49-F238E27FC236}">
                      <a16:creationId xmlns:a16="http://schemas.microsoft.com/office/drawing/2014/main" id="{EB8E24B6-7014-44AD-BA41-1E2E7E5F5604}"/>
                    </a:ext>
                  </a:extLst>
                </p:cNvPr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7" name="Google Shape;1187;p43">
                  <a:extLst>
                    <a:ext uri="{FF2B5EF4-FFF2-40B4-BE49-F238E27FC236}">
                      <a16:creationId xmlns:a16="http://schemas.microsoft.com/office/drawing/2014/main" id="{E7CA5A58-42C2-46F9-974B-46CDC6BA2267}"/>
                    </a:ext>
                  </a:extLst>
                </p:cNvPr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8" name="Google Shape;1188;p43">
                  <a:extLst>
                    <a:ext uri="{FF2B5EF4-FFF2-40B4-BE49-F238E27FC236}">
                      <a16:creationId xmlns:a16="http://schemas.microsoft.com/office/drawing/2014/main" id="{76952C29-B02D-44D3-8A3D-0D7FC371B87C}"/>
                    </a:ext>
                  </a:extLst>
                </p:cNvPr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9" name="Google Shape;1189;p43">
                  <a:extLst>
                    <a:ext uri="{FF2B5EF4-FFF2-40B4-BE49-F238E27FC236}">
                      <a16:creationId xmlns:a16="http://schemas.microsoft.com/office/drawing/2014/main" id="{FDA26051-85F5-47A1-8B4D-C740C0A5CFF1}"/>
                    </a:ext>
                  </a:extLst>
                </p:cNvPr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0" name="Google Shape;1190;p43">
                  <a:extLst>
                    <a:ext uri="{FF2B5EF4-FFF2-40B4-BE49-F238E27FC236}">
                      <a16:creationId xmlns:a16="http://schemas.microsoft.com/office/drawing/2014/main" id="{82C5B4B1-7309-44CF-A757-3BBDBAA73CAE}"/>
                    </a:ext>
                  </a:extLst>
                </p:cNvPr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1" name="Google Shape;1191;p43">
                  <a:extLst>
                    <a:ext uri="{FF2B5EF4-FFF2-40B4-BE49-F238E27FC236}">
                      <a16:creationId xmlns:a16="http://schemas.microsoft.com/office/drawing/2014/main" id="{882C7347-1529-490F-8C71-6D5D6E5940CD}"/>
                    </a:ext>
                  </a:extLst>
                </p:cNvPr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2" name="Google Shape;1192;p43">
                  <a:extLst>
                    <a:ext uri="{FF2B5EF4-FFF2-40B4-BE49-F238E27FC236}">
                      <a16:creationId xmlns:a16="http://schemas.microsoft.com/office/drawing/2014/main" id="{73D905E7-F8CC-4721-BA0F-56CB7052D415}"/>
                    </a:ext>
                  </a:extLst>
                </p:cNvPr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3" name="Google Shape;1193;p43">
                  <a:extLst>
                    <a:ext uri="{FF2B5EF4-FFF2-40B4-BE49-F238E27FC236}">
                      <a16:creationId xmlns:a16="http://schemas.microsoft.com/office/drawing/2014/main" id="{DA85A9AA-30FD-4EB2-9227-F6C8F64952A7}"/>
                    </a:ext>
                  </a:extLst>
                </p:cNvPr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4" name="Google Shape;1194;p43">
                  <a:extLst>
                    <a:ext uri="{FF2B5EF4-FFF2-40B4-BE49-F238E27FC236}">
                      <a16:creationId xmlns:a16="http://schemas.microsoft.com/office/drawing/2014/main" id="{0F9383E4-46ED-424B-A4D2-A0CF38E4672B}"/>
                    </a:ext>
                  </a:extLst>
                </p:cNvPr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5" name="Google Shape;1195;p43">
                  <a:extLst>
                    <a:ext uri="{FF2B5EF4-FFF2-40B4-BE49-F238E27FC236}">
                      <a16:creationId xmlns:a16="http://schemas.microsoft.com/office/drawing/2014/main" id="{C751C542-EB06-4924-904B-DB3B4A2B8248}"/>
                    </a:ext>
                  </a:extLst>
                </p:cNvPr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6" name="Google Shape;1196;p43">
                  <a:extLst>
                    <a:ext uri="{FF2B5EF4-FFF2-40B4-BE49-F238E27FC236}">
                      <a16:creationId xmlns:a16="http://schemas.microsoft.com/office/drawing/2014/main" id="{9D16D21D-FF06-44E9-9863-9BC417ED138C}"/>
                    </a:ext>
                  </a:extLst>
                </p:cNvPr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7" name="Google Shape;1197;p43">
                  <a:extLst>
                    <a:ext uri="{FF2B5EF4-FFF2-40B4-BE49-F238E27FC236}">
                      <a16:creationId xmlns:a16="http://schemas.microsoft.com/office/drawing/2014/main" id="{3439BD93-C4FE-4823-960C-436696DC5D64}"/>
                    </a:ext>
                  </a:extLst>
                </p:cNvPr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8" name="Google Shape;1198;p43">
                  <a:extLst>
                    <a:ext uri="{FF2B5EF4-FFF2-40B4-BE49-F238E27FC236}">
                      <a16:creationId xmlns:a16="http://schemas.microsoft.com/office/drawing/2014/main" id="{439D3009-58C3-4BDC-A86E-C1C4BF362CD1}"/>
                    </a:ext>
                  </a:extLst>
                </p:cNvPr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9" name="Google Shape;1199;p43">
                  <a:extLst>
                    <a:ext uri="{FF2B5EF4-FFF2-40B4-BE49-F238E27FC236}">
                      <a16:creationId xmlns:a16="http://schemas.microsoft.com/office/drawing/2014/main" id="{2CE8E849-085D-4F09-9766-03756C13A071}"/>
                    </a:ext>
                  </a:extLst>
                </p:cNvPr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0" name="Google Shape;1200;p43">
                  <a:extLst>
                    <a:ext uri="{FF2B5EF4-FFF2-40B4-BE49-F238E27FC236}">
                      <a16:creationId xmlns:a16="http://schemas.microsoft.com/office/drawing/2014/main" id="{9EF2F9D0-435B-41CC-BE0F-DAF1F210E459}"/>
                    </a:ext>
                  </a:extLst>
                </p:cNvPr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1" name="Google Shape;1201;p43">
                  <a:extLst>
                    <a:ext uri="{FF2B5EF4-FFF2-40B4-BE49-F238E27FC236}">
                      <a16:creationId xmlns:a16="http://schemas.microsoft.com/office/drawing/2014/main" id="{B74B225A-DF8D-4265-88ED-06A449E6C4ED}"/>
                    </a:ext>
                  </a:extLst>
                </p:cNvPr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2" name="Google Shape;1202;p43">
                  <a:extLst>
                    <a:ext uri="{FF2B5EF4-FFF2-40B4-BE49-F238E27FC236}">
                      <a16:creationId xmlns:a16="http://schemas.microsoft.com/office/drawing/2014/main" id="{805FFEBC-3B88-4DDA-A3F7-EDF95D315D14}"/>
                    </a:ext>
                  </a:extLst>
                </p:cNvPr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3" name="Google Shape;1203;p43">
                  <a:extLst>
                    <a:ext uri="{FF2B5EF4-FFF2-40B4-BE49-F238E27FC236}">
                      <a16:creationId xmlns:a16="http://schemas.microsoft.com/office/drawing/2014/main" id="{7E5EE9F1-B5B5-457D-BBA3-D5C0BE14B6E1}"/>
                    </a:ext>
                  </a:extLst>
                </p:cNvPr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4" name="Google Shape;1204;p43">
                  <a:extLst>
                    <a:ext uri="{FF2B5EF4-FFF2-40B4-BE49-F238E27FC236}">
                      <a16:creationId xmlns:a16="http://schemas.microsoft.com/office/drawing/2014/main" id="{350105E6-259B-45E5-BCD0-EA750402973C}"/>
                    </a:ext>
                  </a:extLst>
                </p:cNvPr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5" name="Google Shape;1205;p43">
                  <a:extLst>
                    <a:ext uri="{FF2B5EF4-FFF2-40B4-BE49-F238E27FC236}">
                      <a16:creationId xmlns:a16="http://schemas.microsoft.com/office/drawing/2014/main" id="{63B24D08-0E13-40DE-9F47-C064CEADED24}"/>
                    </a:ext>
                  </a:extLst>
                </p:cNvPr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6" name="Google Shape;1206;p43">
                <a:extLst>
                  <a:ext uri="{FF2B5EF4-FFF2-40B4-BE49-F238E27FC236}">
                    <a16:creationId xmlns:a16="http://schemas.microsoft.com/office/drawing/2014/main" id="{AF29E3C8-D7D0-4810-8825-75B99EAB2C7A}"/>
                  </a:ext>
                </a:extLst>
              </p:cNvPr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96" name="Google Shape;1207;p43">
                  <a:extLst>
                    <a:ext uri="{FF2B5EF4-FFF2-40B4-BE49-F238E27FC236}">
                      <a16:creationId xmlns:a16="http://schemas.microsoft.com/office/drawing/2014/main" id="{55E0A7E3-3C64-4CEF-97E0-92B7849E64B6}"/>
                    </a:ext>
                  </a:extLst>
                </p:cNvPr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7" name="Google Shape;1208;p43">
                  <a:extLst>
                    <a:ext uri="{FF2B5EF4-FFF2-40B4-BE49-F238E27FC236}">
                      <a16:creationId xmlns:a16="http://schemas.microsoft.com/office/drawing/2014/main" id="{A640CF44-1973-4C31-901F-DE0BA2622CC0}"/>
                    </a:ext>
                  </a:extLst>
                </p:cNvPr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8" name="Google Shape;1209;p43">
                  <a:extLst>
                    <a:ext uri="{FF2B5EF4-FFF2-40B4-BE49-F238E27FC236}">
                      <a16:creationId xmlns:a16="http://schemas.microsoft.com/office/drawing/2014/main" id="{17256040-B41E-4143-9019-B0222DC1378A}"/>
                    </a:ext>
                  </a:extLst>
                </p:cNvPr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9" name="Google Shape;1210;p43">
                  <a:extLst>
                    <a:ext uri="{FF2B5EF4-FFF2-40B4-BE49-F238E27FC236}">
                      <a16:creationId xmlns:a16="http://schemas.microsoft.com/office/drawing/2014/main" id="{CA235A26-9CDC-445F-8A92-9415B1980911}"/>
                    </a:ext>
                  </a:extLst>
                </p:cNvPr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0" name="Google Shape;1211;p43">
                  <a:extLst>
                    <a:ext uri="{FF2B5EF4-FFF2-40B4-BE49-F238E27FC236}">
                      <a16:creationId xmlns:a16="http://schemas.microsoft.com/office/drawing/2014/main" id="{933D5923-FA66-4056-B29D-25EF56C0FA78}"/>
                    </a:ext>
                  </a:extLst>
                </p:cNvPr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1" name="Google Shape;1212;p43">
                  <a:extLst>
                    <a:ext uri="{FF2B5EF4-FFF2-40B4-BE49-F238E27FC236}">
                      <a16:creationId xmlns:a16="http://schemas.microsoft.com/office/drawing/2014/main" id="{F9124230-D60E-4C8D-8EE9-AB577FED8A70}"/>
                    </a:ext>
                  </a:extLst>
                </p:cNvPr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2" name="Google Shape;1213;p43">
                  <a:extLst>
                    <a:ext uri="{FF2B5EF4-FFF2-40B4-BE49-F238E27FC236}">
                      <a16:creationId xmlns:a16="http://schemas.microsoft.com/office/drawing/2014/main" id="{891240AB-9DD0-4342-822B-73C4601668F1}"/>
                    </a:ext>
                  </a:extLst>
                </p:cNvPr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3" name="Google Shape;1214;p43">
                  <a:extLst>
                    <a:ext uri="{FF2B5EF4-FFF2-40B4-BE49-F238E27FC236}">
                      <a16:creationId xmlns:a16="http://schemas.microsoft.com/office/drawing/2014/main" id="{450F1F95-21F2-4E30-81E6-FDC3CFAFC78A}"/>
                    </a:ext>
                  </a:extLst>
                </p:cNvPr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4" name="Google Shape;1215;p43">
                  <a:extLst>
                    <a:ext uri="{FF2B5EF4-FFF2-40B4-BE49-F238E27FC236}">
                      <a16:creationId xmlns:a16="http://schemas.microsoft.com/office/drawing/2014/main" id="{C0870191-6FB6-4CA3-B4A5-9085999BBDEB}"/>
                    </a:ext>
                  </a:extLst>
                </p:cNvPr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5" name="Google Shape;1216;p43">
                  <a:extLst>
                    <a:ext uri="{FF2B5EF4-FFF2-40B4-BE49-F238E27FC236}">
                      <a16:creationId xmlns:a16="http://schemas.microsoft.com/office/drawing/2014/main" id="{C2415E9A-650F-4AF9-A813-02DBB2538388}"/>
                    </a:ext>
                  </a:extLst>
                </p:cNvPr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7" name="Google Shape;1217;p43">
                <a:extLst>
                  <a:ext uri="{FF2B5EF4-FFF2-40B4-BE49-F238E27FC236}">
                    <a16:creationId xmlns:a16="http://schemas.microsoft.com/office/drawing/2014/main" id="{C1E7790D-D903-4A61-B133-BC78564160EA}"/>
                  </a:ext>
                </a:extLst>
              </p:cNvPr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91" name="Google Shape;1218;p43">
                  <a:extLst>
                    <a:ext uri="{FF2B5EF4-FFF2-40B4-BE49-F238E27FC236}">
                      <a16:creationId xmlns:a16="http://schemas.microsoft.com/office/drawing/2014/main" id="{41BB5F04-E898-44EC-B4BB-43C76FC9A611}"/>
                    </a:ext>
                  </a:extLst>
                </p:cNvPr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" name="Google Shape;1219;p43">
                  <a:extLst>
                    <a:ext uri="{FF2B5EF4-FFF2-40B4-BE49-F238E27FC236}">
                      <a16:creationId xmlns:a16="http://schemas.microsoft.com/office/drawing/2014/main" id="{DCFF9EAA-79AC-40DB-9DF7-7DAF7C57B7DE}"/>
                    </a:ext>
                  </a:extLst>
                </p:cNvPr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3" name="Google Shape;1220;p43">
                  <a:extLst>
                    <a:ext uri="{FF2B5EF4-FFF2-40B4-BE49-F238E27FC236}">
                      <a16:creationId xmlns:a16="http://schemas.microsoft.com/office/drawing/2014/main" id="{8EA65467-EDD7-4B08-B107-A42ED87DA017}"/>
                    </a:ext>
                  </a:extLst>
                </p:cNvPr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4" name="Google Shape;1221;p43">
                  <a:extLst>
                    <a:ext uri="{FF2B5EF4-FFF2-40B4-BE49-F238E27FC236}">
                      <a16:creationId xmlns:a16="http://schemas.microsoft.com/office/drawing/2014/main" id="{F00E2CFB-01C7-4D94-8E99-623B9C0DD5DD}"/>
                    </a:ext>
                  </a:extLst>
                </p:cNvPr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5" name="Google Shape;1222;p43">
                  <a:extLst>
                    <a:ext uri="{FF2B5EF4-FFF2-40B4-BE49-F238E27FC236}">
                      <a16:creationId xmlns:a16="http://schemas.microsoft.com/office/drawing/2014/main" id="{4DC3DCE4-D5DB-4684-9792-799B618DCE8C}"/>
                    </a:ext>
                  </a:extLst>
                </p:cNvPr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68" name="Google Shape;1223;p43">
                <a:extLst>
                  <a:ext uri="{FF2B5EF4-FFF2-40B4-BE49-F238E27FC236}">
                    <a16:creationId xmlns:a16="http://schemas.microsoft.com/office/drawing/2014/main" id="{CCD2EF03-8587-4714-B921-BED84ED972F5}"/>
                  </a:ext>
                </a:extLst>
              </p:cNvPr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1224;p43">
                <a:extLst>
                  <a:ext uri="{FF2B5EF4-FFF2-40B4-BE49-F238E27FC236}">
                    <a16:creationId xmlns:a16="http://schemas.microsoft.com/office/drawing/2014/main" id="{9B0B57E2-9A8B-4158-AF38-04F358757961}"/>
                  </a:ext>
                </a:extLst>
              </p:cNvPr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1225;p43">
                <a:extLst>
                  <a:ext uri="{FF2B5EF4-FFF2-40B4-BE49-F238E27FC236}">
                    <a16:creationId xmlns:a16="http://schemas.microsoft.com/office/drawing/2014/main" id="{435CAC4D-A447-406C-9309-2372C4D36BA6}"/>
                  </a:ext>
                </a:extLst>
              </p:cNvPr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1226;p43">
                <a:extLst>
                  <a:ext uri="{FF2B5EF4-FFF2-40B4-BE49-F238E27FC236}">
                    <a16:creationId xmlns:a16="http://schemas.microsoft.com/office/drawing/2014/main" id="{626E6404-ADAF-41BB-A5E5-54D61EEE67AD}"/>
                  </a:ext>
                </a:extLst>
              </p:cNvPr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1227;p43">
                <a:extLst>
                  <a:ext uri="{FF2B5EF4-FFF2-40B4-BE49-F238E27FC236}">
                    <a16:creationId xmlns:a16="http://schemas.microsoft.com/office/drawing/2014/main" id="{515312B9-D9B9-41AF-83AC-7767B21AE6DD}"/>
                  </a:ext>
                </a:extLst>
              </p:cNvPr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1228;p43">
                <a:extLst>
                  <a:ext uri="{FF2B5EF4-FFF2-40B4-BE49-F238E27FC236}">
                    <a16:creationId xmlns:a16="http://schemas.microsoft.com/office/drawing/2014/main" id="{43C83E0B-7F0A-4395-8CB2-857B85A03381}"/>
                  </a:ext>
                </a:extLst>
              </p:cNvPr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1229;p43">
                <a:extLst>
                  <a:ext uri="{FF2B5EF4-FFF2-40B4-BE49-F238E27FC236}">
                    <a16:creationId xmlns:a16="http://schemas.microsoft.com/office/drawing/2014/main" id="{65D8311E-E850-4514-8F4D-70AD59F566F3}"/>
                  </a:ext>
                </a:extLst>
              </p:cNvPr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1230;p43">
                <a:extLst>
                  <a:ext uri="{FF2B5EF4-FFF2-40B4-BE49-F238E27FC236}">
                    <a16:creationId xmlns:a16="http://schemas.microsoft.com/office/drawing/2014/main" id="{168FC551-8FBE-4A2C-AAF8-8F9472D3C5BF}"/>
                  </a:ext>
                </a:extLst>
              </p:cNvPr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1231;p43">
                <a:extLst>
                  <a:ext uri="{FF2B5EF4-FFF2-40B4-BE49-F238E27FC236}">
                    <a16:creationId xmlns:a16="http://schemas.microsoft.com/office/drawing/2014/main" id="{D3D26566-704D-44A4-A6AE-894D108F3932}"/>
                  </a:ext>
                </a:extLst>
              </p:cNvPr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1232;p43">
                <a:extLst>
                  <a:ext uri="{FF2B5EF4-FFF2-40B4-BE49-F238E27FC236}">
                    <a16:creationId xmlns:a16="http://schemas.microsoft.com/office/drawing/2014/main" id="{6FD70A21-2610-4EF1-B6A7-A23FB5074968}"/>
                  </a:ext>
                </a:extLst>
              </p:cNvPr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1233;p43">
                <a:extLst>
                  <a:ext uri="{FF2B5EF4-FFF2-40B4-BE49-F238E27FC236}">
                    <a16:creationId xmlns:a16="http://schemas.microsoft.com/office/drawing/2014/main" id="{1F740EF7-7949-4660-896E-C163A8A8186C}"/>
                  </a:ext>
                </a:extLst>
              </p:cNvPr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1234;p43">
                <a:extLst>
                  <a:ext uri="{FF2B5EF4-FFF2-40B4-BE49-F238E27FC236}">
                    <a16:creationId xmlns:a16="http://schemas.microsoft.com/office/drawing/2014/main" id="{A8383BAF-21FB-43DC-8218-D0FD1D640E13}"/>
                  </a:ext>
                </a:extLst>
              </p:cNvPr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180" name="Google Shape;1235;p43">
                <a:extLst>
                  <a:ext uri="{FF2B5EF4-FFF2-40B4-BE49-F238E27FC236}">
                    <a16:creationId xmlns:a16="http://schemas.microsoft.com/office/drawing/2014/main" id="{ABD7B399-628D-4948-9182-B8E8DD611908}"/>
                  </a:ext>
                </a:extLst>
              </p:cNvPr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81" name="Google Shape;1236;p43">
                  <a:extLst>
                    <a:ext uri="{FF2B5EF4-FFF2-40B4-BE49-F238E27FC236}">
                      <a16:creationId xmlns:a16="http://schemas.microsoft.com/office/drawing/2014/main" id="{0F4C259B-2D5F-44A4-8FBF-FB4025163C6D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2" name="Google Shape;1237;p43">
                  <a:extLst>
                    <a:ext uri="{FF2B5EF4-FFF2-40B4-BE49-F238E27FC236}">
                      <a16:creationId xmlns:a16="http://schemas.microsoft.com/office/drawing/2014/main" id="{9DFA81E7-F00B-4AC5-A81A-33B4EFD17EA6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3" name="Google Shape;1238;p43">
                  <a:extLst>
                    <a:ext uri="{FF2B5EF4-FFF2-40B4-BE49-F238E27FC236}">
                      <a16:creationId xmlns:a16="http://schemas.microsoft.com/office/drawing/2014/main" id="{1D2C9C10-6472-40B1-8208-B5B335984215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4" name="Google Shape;1239;p43">
                  <a:extLst>
                    <a:ext uri="{FF2B5EF4-FFF2-40B4-BE49-F238E27FC236}">
                      <a16:creationId xmlns:a16="http://schemas.microsoft.com/office/drawing/2014/main" id="{21F0EF2F-5068-4209-9105-CBB19D7AC829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5" name="Google Shape;1240;p43">
                  <a:extLst>
                    <a:ext uri="{FF2B5EF4-FFF2-40B4-BE49-F238E27FC236}">
                      <a16:creationId xmlns:a16="http://schemas.microsoft.com/office/drawing/2014/main" id="{E8997F31-E21F-422E-99B8-AB2BF8CB344A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6" name="Google Shape;1241;p43">
                  <a:extLst>
                    <a:ext uri="{FF2B5EF4-FFF2-40B4-BE49-F238E27FC236}">
                      <a16:creationId xmlns:a16="http://schemas.microsoft.com/office/drawing/2014/main" id="{D72A0BF2-C203-42DF-955F-7A891EDBCA1C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7" name="Google Shape;1242;p43">
                  <a:extLst>
                    <a:ext uri="{FF2B5EF4-FFF2-40B4-BE49-F238E27FC236}">
                      <a16:creationId xmlns:a16="http://schemas.microsoft.com/office/drawing/2014/main" id="{9685E163-EE7C-414C-9531-F33077A650A4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8" name="Google Shape;1243;p43">
                  <a:extLst>
                    <a:ext uri="{FF2B5EF4-FFF2-40B4-BE49-F238E27FC236}">
                      <a16:creationId xmlns:a16="http://schemas.microsoft.com/office/drawing/2014/main" id="{B82728E2-51F6-4C0F-B24D-E5417ED8B94F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" name="Google Shape;1244;p43">
                  <a:extLst>
                    <a:ext uri="{FF2B5EF4-FFF2-40B4-BE49-F238E27FC236}">
                      <a16:creationId xmlns:a16="http://schemas.microsoft.com/office/drawing/2014/main" id="{5D18961D-CDB4-4F4C-8089-D5243D1C0B0E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" name="Google Shape;1245;p43">
                  <a:extLst>
                    <a:ext uri="{FF2B5EF4-FFF2-40B4-BE49-F238E27FC236}">
                      <a16:creationId xmlns:a16="http://schemas.microsoft.com/office/drawing/2014/main" id="{7DB77E99-92BA-49BF-AD92-6315D18D289A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16" name="Google Shape;1246;p43">
              <a:extLst>
                <a:ext uri="{FF2B5EF4-FFF2-40B4-BE49-F238E27FC236}">
                  <a16:creationId xmlns:a16="http://schemas.microsoft.com/office/drawing/2014/main" id="{5ABA4643-A4CE-4184-BE6D-8A0075CC7D49}"/>
                </a:ext>
              </a:extLst>
            </p:cNvPr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17" name="Google Shape;1247;p43">
                <a:extLst>
                  <a:ext uri="{FF2B5EF4-FFF2-40B4-BE49-F238E27FC236}">
                    <a16:creationId xmlns:a16="http://schemas.microsoft.com/office/drawing/2014/main" id="{C710ECD2-70B4-4659-9E66-CCDADA0C5BC2}"/>
                  </a:ext>
                </a:extLst>
              </p:cNvPr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1248;p43">
                <a:extLst>
                  <a:ext uri="{FF2B5EF4-FFF2-40B4-BE49-F238E27FC236}">
                    <a16:creationId xmlns:a16="http://schemas.microsoft.com/office/drawing/2014/main" id="{2C29B8DC-54B5-4F9F-8775-D4E70A40D97A}"/>
                  </a:ext>
                </a:extLst>
              </p:cNvPr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1249;p43">
                <a:extLst>
                  <a:ext uri="{FF2B5EF4-FFF2-40B4-BE49-F238E27FC236}">
                    <a16:creationId xmlns:a16="http://schemas.microsoft.com/office/drawing/2014/main" id="{ADE37DB4-E719-4727-B0D1-2EB42327B996}"/>
                  </a:ext>
                </a:extLst>
              </p:cNvPr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1250;p43">
                <a:extLst>
                  <a:ext uri="{FF2B5EF4-FFF2-40B4-BE49-F238E27FC236}">
                    <a16:creationId xmlns:a16="http://schemas.microsoft.com/office/drawing/2014/main" id="{32067586-B27C-4B00-B491-62B9EEEA73EA}"/>
                  </a:ext>
                </a:extLst>
              </p:cNvPr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1251;p43">
                <a:extLst>
                  <a:ext uri="{FF2B5EF4-FFF2-40B4-BE49-F238E27FC236}">
                    <a16:creationId xmlns:a16="http://schemas.microsoft.com/office/drawing/2014/main" id="{9E279EB9-C0BD-4518-B76D-446C003DD26A}"/>
                  </a:ext>
                </a:extLst>
              </p:cNvPr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1252;p43">
                <a:extLst>
                  <a:ext uri="{FF2B5EF4-FFF2-40B4-BE49-F238E27FC236}">
                    <a16:creationId xmlns:a16="http://schemas.microsoft.com/office/drawing/2014/main" id="{EE84C03B-6F26-4323-A89F-204891AC4524}"/>
                  </a:ext>
                </a:extLst>
              </p:cNvPr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1253;p43">
                <a:extLst>
                  <a:ext uri="{FF2B5EF4-FFF2-40B4-BE49-F238E27FC236}">
                    <a16:creationId xmlns:a16="http://schemas.microsoft.com/office/drawing/2014/main" id="{E31DB0F9-D4CC-4EC3-A3AF-6F42DD4B854B}"/>
                  </a:ext>
                </a:extLst>
              </p:cNvPr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1254;p43">
                <a:extLst>
                  <a:ext uri="{FF2B5EF4-FFF2-40B4-BE49-F238E27FC236}">
                    <a16:creationId xmlns:a16="http://schemas.microsoft.com/office/drawing/2014/main" id="{6C58D5DF-7BC5-478F-8E02-A4D6BFB0F978}"/>
                  </a:ext>
                </a:extLst>
              </p:cNvPr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1255;p43">
                <a:extLst>
                  <a:ext uri="{FF2B5EF4-FFF2-40B4-BE49-F238E27FC236}">
                    <a16:creationId xmlns:a16="http://schemas.microsoft.com/office/drawing/2014/main" id="{E8AE04D6-3C1E-4449-9E94-E0B85BF1D4D2}"/>
                  </a:ext>
                </a:extLst>
              </p:cNvPr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1256;p43">
                <a:extLst>
                  <a:ext uri="{FF2B5EF4-FFF2-40B4-BE49-F238E27FC236}">
                    <a16:creationId xmlns:a16="http://schemas.microsoft.com/office/drawing/2014/main" id="{FCBF75D8-B5EB-4B9D-BBEE-1F774366C86C}"/>
                  </a:ext>
                </a:extLst>
              </p:cNvPr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1257;p43">
                <a:extLst>
                  <a:ext uri="{FF2B5EF4-FFF2-40B4-BE49-F238E27FC236}">
                    <a16:creationId xmlns:a16="http://schemas.microsoft.com/office/drawing/2014/main" id="{BA4D0362-B4F3-4789-8AEF-C30B785096DD}"/>
                  </a:ext>
                </a:extLst>
              </p:cNvPr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Google Shape;1258;p43">
                <a:extLst>
                  <a:ext uri="{FF2B5EF4-FFF2-40B4-BE49-F238E27FC236}">
                    <a16:creationId xmlns:a16="http://schemas.microsoft.com/office/drawing/2014/main" id="{B4EDDF0D-663B-4BE2-B979-A3396BC60DD9}"/>
                  </a:ext>
                </a:extLst>
              </p:cNvPr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1259;p43">
                <a:extLst>
                  <a:ext uri="{FF2B5EF4-FFF2-40B4-BE49-F238E27FC236}">
                    <a16:creationId xmlns:a16="http://schemas.microsoft.com/office/drawing/2014/main" id="{19C94C7C-021C-47AE-9B04-912124EF5649}"/>
                  </a:ext>
                </a:extLst>
              </p:cNvPr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1260;p43">
                <a:extLst>
                  <a:ext uri="{FF2B5EF4-FFF2-40B4-BE49-F238E27FC236}">
                    <a16:creationId xmlns:a16="http://schemas.microsoft.com/office/drawing/2014/main" id="{9D556653-DC45-4562-A54F-2B4FE353C1DC}"/>
                  </a:ext>
                </a:extLst>
              </p:cNvPr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1261;p43">
                <a:extLst>
                  <a:ext uri="{FF2B5EF4-FFF2-40B4-BE49-F238E27FC236}">
                    <a16:creationId xmlns:a16="http://schemas.microsoft.com/office/drawing/2014/main" id="{988E6AE6-C39C-4593-AEA6-E7479B644C78}"/>
                  </a:ext>
                </a:extLst>
              </p:cNvPr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1262;p43">
                <a:extLst>
                  <a:ext uri="{FF2B5EF4-FFF2-40B4-BE49-F238E27FC236}">
                    <a16:creationId xmlns:a16="http://schemas.microsoft.com/office/drawing/2014/main" id="{164DCD48-F72D-4BB0-BB28-5490F2D145EC}"/>
                  </a:ext>
                </a:extLst>
              </p:cNvPr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Google Shape;1263;p43">
                <a:extLst>
                  <a:ext uri="{FF2B5EF4-FFF2-40B4-BE49-F238E27FC236}">
                    <a16:creationId xmlns:a16="http://schemas.microsoft.com/office/drawing/2014/main" id="{9AD84861-7888-4C9F-A9A1-990FE01C6544}"/>
                  </a:ext>
                </a:extLst>
              </p:cNvPr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Google Shape;1264;p43">
                <a:extLst>
                  <a:ext uri="{FF2B5EF4-FFF2-40B4-BE49-F238E27FC236}">
                    <a16:creationId xmlns:a16="http://schemas.microsoft.com/office/drawing/2014/main" id="{951344C4-C8C2-4BCB-B920-EC61E8FEC885}"/>
                  </a:ext>
                </a:extLst>
              </p:cNvPr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Google Shape;1265;p43">
                <a:extLst>
                  <a:ext uri="{FF2B5EF4-FFF2-40B4-BE49-F238E27FC236}">
                    <a16:creationId xmlns:a16="http://schemas.microsoft.com/office/drawing/2014/main" id="{52B7FDF6-DC4E-4AC1-BD87-B7FC93F0F998}"/>
                  </a:ext>
                </a:extLst>
              </p:cNvPr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Google Shape;1266;p43">
                <a:extLst>
                  <a:ext uri="{FF2B5EF4-FFF2-40B4-BE49-F238E27FC236}">
                    <a16:creationId xmlns:a16="http://schemas.microsoft.com/office/drawing/2014/main" id="{AEA36714-9949-42AA-8B14-5914C63E45C0}"/>
                  </a:ext>
                </a:extLst>
              </p:cNvPr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Google Shape;1267;p43">
                <a:extLst>
                  <a:ext uri="{FF2B5EF4-FFF2-40B4-BE49-F238E27FC236}">
                    <a16:creationId xmlns:a16="http://schemas.microsoft.com/office/drawing/2014/main" id="{0EF64AF9-85DC-45F8-85FE-8B2191361862}"/>
                  </a:ext>
                </a:extLst>
              </p:cNvPr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Google Shape;1268;p43">
                <a:extLst>
                  <a:ext uri="{FF2B5EF4-FFF2-40B4-BE49-F238E27FC236}">
                    <a16:creationId xmlns:a16="http://schemas.microsoft.com/office/drawing/2014/main" id="{6FFCF868-42DA-4B67-BE2E-144E797CC582}"/>
                  </a:ext>
                </a:extLst>
              </p:cNvPr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Google Shape;1269;p43">
                <a:extLst>
                  <a:ext uri="{FF2B5EF4-FFF2-40B4-BE49-F238E27FC236}">
                    <a16:creationId xmlns:a16="http://schemas.microsoft.com/office/drawing/2014/main" id="{883900B2-7483-4BC1-AEE7-E03FDDA37220}"/>
                  </a:ext>
                </a:extLst>
              </p:cNvPr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Google Shape;1270;p43">
                <a:extLst>
                  <a:ext uri="{FF2B5EF4-FFF2-40B4-BE49-F238E27FC236}">
                    <a16:creationId xmlns:a16="http://schemas.microsoft.com/office/drawing/2014/main" id="{B95B96CA-C531-4C11-B1CA-049643D2BF9A}"/>
                  </a:ext>
                </a:extLst>
              </p:cNvPr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Google Shape;1271;p43">
                <a:extLst>
                  <a:ext uri="{FF2B5EF4-FFF2-40B4-BE49-F238E27FC236}">
                    <a16:creationId xmlns:a16="http://schemas.microsoft.com/office/drawing/2014/main" id="{2F80FEBD-30BF-4FA1-8D47-7A26AE38FBD4}"/>
                  </a:ext>
                </a:extLst>
              </p:cNvPr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Google Shape;1272;p43">
                <a:extLst>
                  <a:ext uri="{FF2B5EF4-FFF2-40B4-BE49-F238E27FC236}">
                    <a16:creationId xmlns:a16="http://schemas.microsoft.com/office/drawing/2014/main" id="{66FD23CB-EE6A-43F0-BC65-1D4554CA5884}"/>
                  </a:ext>
                </a:extLst>
              </p:cNvPr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Google Shape;1273;p43">
                <a:extLst>
                  <a:ext uri="{FF2B5EF4-FFF2-40B4-BE49-F238E27FC236}">
                    <a16:creationId xmlns:a16="http://schemas.microsoft.com/office/drawing/2014/main" id="{822C8013-033A-4F65-A464-B25D7362ECB1}"/>
                  </a:ext>
                </a:extLst>
              </p:cNvPr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Google Shape;1274;p43">
                <a:extLst>
                  <a:ext uri="{FF2B5EF4-FFF2-40B4-BE49-F238E27FC236}">
                    <a16:creationId xmlns:a16="http://schemas.microsoft.com/office/drawing/2014/main" id="{75C722C3-ECF5-4829-8183-56FB0E987154}"/>
                  </a:ext>
                </a:extLst>
              </p:cNvPr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Google Shape;1275;p43">
                <a:extLst>
                  <a:ext uri="{FF2B5EF4-FFF2-40B4-BE49-F238E27FC236}">
                    <a16:creationId xmlns:a16="http://schemas.microsoft.com/office/drawing/2014/main" id="{85496BB5-63C9-4084-8F71-85CC3BB4F99D}"/>
                  </a:ext>
                </a:extLst>
              </p:cNvPr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Google Shape;1276;p43">
                <a:extLst>
                  <a:ext uri="{FF2B5EF4-FFF2-40B4-BE49-F238E27FC236}">
                    <a16:creationId xmlns:a16="http://schemas.microsoft.com/office/drawing/2014/main" id="{7171DFD0-A3FB-40A3-A7A5-77BDCDA04FDB}"/>
                  </a:ext>
                </a:extLst>
              </p:cNvPr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Google Shape;1277;p43">
                <a:extLst>
                  <a:ext uri="{FF2B5EF4-FFF2-40B4-BE49-F238E27FC236}">
                    <a16:creationId xmlns:a16="http://schemas.microsoft.com/office/drawing/2014/main" id="{9550E04B-92C9-4869-9774-D31B728D31A0}"/>
                  </a:ext>
                </a:extLst>
              </p:cNvPr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1278;p43">
                <a:extLst>
                  <a:ext uri="{FF2B5EF4-FFF2-40B4-BE49-F238E27FC236}">
                    <a16:creationId xmlns:a16="http://schemas.microsoft.com/office/drawing/2014/main" id="{4D017970-C89A-4F9E-BE01-9B53B141AC04}"/>
                  </a:ext>
                </a:extLst>
              </p:cNvPr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1279;p43">
                <a:extLst>
                  <a:ext uri="{FF2B5EF4-FFF2-40B4-BE49-F238E27FC236}">
                    <a16:creationId xmlns:a16="http://schemas.microsoft.com/office/drawing/2014/main" id="{A8A0A40B-CFFD-488D-855E-77EBE42D70A1}"/>
                  </a:ext>
                </a:extLst>
              </p:cNvPr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1280;p43">
                <a:extLst>
                  <a:ext uri="{FF2B5EF4-FFF2-40B4-BE49-F238E27FC236}">
                    <a16:creationId xmlns:a16="http://schemas.microsoft.com/office/drawing/2014/main" id="{3D6A60BA-5D22-4DFE-9CC1-57F277CAD585}"/>
                  </a:ext>
                </a:extLst>
              </p:cNvPr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1281;p43">
                <a:extLst>
                  <a:ext uri="{FF2B5EF4-FFF2-40B4-BE49-F238E27FC236}">
                    <a16:creationId xmlns:a16="http://schemas.microsoft.com/office/drawing/2014/main" id="{5677A722-C652-4436-B72B-DFE7FBFECE18}"/>
                  </a:ext>
                </a:extLst>
              </p:cNvPr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1282;p43">
                <a:extLst>
                  <a:ext uri="{FF2B5EF4-FFF2-40B4-BE49-F238E27FC236}">
                    <a16:creationId xmlns:a16="http://schemas.microsoft.com/office/drawing/2014/main" id="{BADDFADA-8386-426A-9459-C843E5951C3E}"/>
                  </a:ext>
                </a:extLst>
              </p:cNvPr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1283;p43">
                <a:extLst>
                  <a:ext uri="{FF2B5EF4-FFF2-40B4-BE49-F238E27FC236}">
                    <a16:creationId xmlns:a16="http://schemas.microsoft.com/office/drawing/2014/main" id="{BA1F5FFD-6125-4A3A-8E87-BC8C833F8EAD}"/>
                  </a:ext>
                </a:extLst>
              </p:cNvPr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1284;p43">
                <a:extLst>
                  <a:ext uri="{FF2B5EF4-FFF2-40B4-BE49-F238E27FC236}">
                    <a16:creationId xmlns:a16="http://schemas.microsoft.com/office/drawing/2014/main" id="{AC298D97-E752-4F3B-AE20-92A01BA399FD}"/>
                  </a:ext>
                </a:extLst>
              </p:cNvPr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1285;p43">
                <a:extLst>
                  <a:ext uri="{FF2B5EF4-FFF2-40B4-BE49-F238E27FC236}">
                    <a16:creationId xmlns:a16="http://schemas.microsoft.com/office/drawing/2014/main" id="{D3B84B04-91CD-48DE-913C-715ECD339EDD}"/>
                  </a:ext>
                </a:extLst>
              </p:cNvPr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1286;p43">
                <a:extLst>
                  <a:ext uri="{FF2B5EF4-FFF2-40B4-BE49-F238E27FC236}">
                    <a16:creationId xmlns:a16="http://schemas.microsoft.com/office/drawing/2014/main" id="{E1C6B336-9816-4499-8C60-B12AC62CAAB3}"/>
                  </a:ext>
                </a:extLst>
              </p:cNvPr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1287;p43">
                <a:extLst>
                  <a:ext uri="{FF2B5EF4-FFF2-40B4-BE49-F238E27FC236}">
                    <a16:creationId xmlns:a16="http://schemas.microsoft.com/office/drawing/2014/main" id="{736484FE-726B-479C-BF3E-7F5EE3811F60}"/>
                  </a:ext>
                </a:extLst>
              </p:cNvPr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1288;p43">
                <a:extLst>
                  <a:ext uri="{FF2B5EF4-FFF2-40B4-BE49-F238E27FC236}">
                    <a16:creationId xmlns:a16="http://schemas.microsoft.com/office/drawing/2014/main" id="{B974B2F3-51F6-48B7-99F3-B5987993937C}"/>
                  </a:ext>
                </a:extLst>
              </p:cNvPr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1289;p43">
                <a:extLst>
                  <a:ext uri="{FF2B5EF4-FFF2-40B4-BE49-F238E27FC236}">
                    <a16:creationId xmlns:a16="http://schemas.microsoft.com/office/drawing/2014/main" id="{A26C9992-A75F-493A-9FF9-2CCACB9D9D44}"/>
                  </a:ext>
                </a:extLst>
              </p:cNvPr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111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What coding languages use brackets?</a:t>
            </a:r>
            <a:endParaRPr dirty="0"/>
          </a:p>
        </p:txBody>
      </p:sp>
      <p:pic>
        <p:nvPicPr>
          <p:cNvPr id="1387" name="Picture 1386">
            <a:extLst>
              <a:ext uri="{FF2B5EF4-FFF2-40B4-BE49-F238E27FC236}">
                <a16:creationId xmlns:a16="http://schemas.microsoft.com/office/drawing/2014/main" id="{D318B9CF-44F0-4C0B-8C04-4621442C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9" y="1240596"/>
            <a:ext cx="7305773" cy="31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C20E0-7425-4AFB-A5F1-0455DC9241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86" y="392477"/>
            <a:ext cx="6709263" cy="4358546"/>
          </a:xfrm>
          <a:prstGeom prst="rect">
            <a:avLst/>
          </a:prstGeom>
        </p:spPr>
      </p:pic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51" y="850900"/>
            <a:ext cx="1956562" cy="9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9460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629" y="871375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Send Invitation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Friendly Match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258BC-9AD8-41C6-8046-D12D51CA07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54" y="338554"/>
            <a:ext cx="4875550" cy="43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5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79" y="600055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Ranked Match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797-CEE5-4DC2-B11D-DA5B2EE707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27" y="600055"/>
            <a:ext cx="5283573" cy="39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26500" y="838496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750" name="Google Shape;750;p39"/>
          <p:cNvSpPr txBox="1">
            <a:spLocks noGrp="1"/>
          </p:cNvSpPr>
          <p:nvPr>
            <p:ph type="subTitle" idx="3"/>
          </p:nvPr>
        </p:nvSpPr>
        <p:spPr>
          <a:xfrm>
            <a:off x="3824601" y="310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- Model Building Journey</a:t>
            </a:r>
            <a:endParaRPr sz="1600" dirty="0"/>
          </a:p>
        </p:txBody>
      </p:sp>
      <p:sp>
        <p:nvSpPr>
          <p:cNvPr id="751" name="Google Shape;751;p39"/>
          <p:cNvSpPr txBox="1">
            <a:spLocks noGrp="1"/>
          </p:cNvSpPr>
          <p:nvPr>
            <p:ph type="subTitle" idx="1"/>
          </p:nvPr>
        </p:nvSpPr>
        <p:spPr>
          <a:xfrm>
            <a:off x="1121725" y="182701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effectLst/>
                <a:latin typeface="gg sans"/>
              </a:rPr>
              <a:t>- Problem Significance </a:t>
            </a:r>
          </a:p>
          <a:p>
            <a:pPr marL="0" indent="0"/>
            <a:r>
              <a:rPr lang="en-US" b="0" i="0" dirty="0">
                <a:effectLst/>
                <a:latin typeface="gg sans"/>
              </a:rPr>
              <a:t>- Project Idea</a:t>
            </a:r>
            <a:endParaRPr lang="en-US" dirty="0"/>
          </a:p>
        </p:txBody>
      </p:sp>
      <p:sp>
        <p:nvSpPr>
          <p:cNvPr id="752" name="Google Shape;752;p39"/>
          <p:cNvSpPr txBox="1">
            <a:spLocks noGrp="1"/>
          </p:cNvSpPr>
          <p:nvPr>
            <p:ph type="subTitle" idx="2"/>
          </p:nvPr>
        </p:nvSpPr>
        <p:spPr>
          <a:xfrm>
            <a:off x="3820996" y="182250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- </a:t>
            </a:r>
            <a:r>
              <a:rPr lang="en-US" dirty="0"/>
              <a:t>Highlight Features</a:t>
            </a:r>
            <a:endParaRPr dirty="0"/>
          </a:p>
        </p:txBody>
      </p:sp>
      <p:sp>
        <p:nvSpPr>
          <p:cNvPr id="753" name="Google Shape;753;p39"/>
          <p:cNvSpPr txBox="1">
            <a:spLocks noGrp="1"/>
          </p:cNvSpPr>
          <p:nvPr>
            <p:ph type="subTitle" idx="4"/>
          </p:nvPr>
        </p:nvSpPr>
        <p:spPr>
          <a:xfrm>
            <a:off x="1126429" y="310270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- Use Cases</a:t>
            </a:r>
          </a:p>
          <a:p>
            <a:pPr marL="0" indent="0"/>
            <a:r>
              <a:rPr lang="en" dirty="0"/>
              <a:t>- System Structure </a:t>
            </a:r>
            <a:endParaRPr dirty="0"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1121725" y="104076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01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1121725" y="2340133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03</a:t>
            </a:r>
            <a:endParaRPr sz="2000"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820996" y="104076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02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3820996" y="2306500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04</a:t>
            </a:r>
            <a:endParaRPr sz="2000"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1121725" y="142530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/>
              <a:t>Introduction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3820996" y="14313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/>
              <a:t>Features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1121725" y="274238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System Analysis</a:t>
            </a: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3825700" y="274238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Machine Learning</a:t>
            </a:r>
            <a:endParaRPr lang="en-US" sz="1600" dirty="0">
              <a:solidFill>
                <a:srgbClr val="1C1C1B"/>
              </a:solidFill>
            </a:endParaRPr>
          </a:p>
        </p:txBody>
      </p:sp>
      <p:sp>
        <p:nvSpPr>
          <p:cNvPr id="87" name="Google Shape;750;p39">
            <a:extLst>
              <a:ext uri="{FF2B5EF4-FFF2-40B4-BE49-F238E27FC236}">
                <a16:creationId xmlns:a16="http://schemas.microsoft.com/office/drawing/2014/main" id="{855C8B53-658A-42B1-B5CA-DD997534D7E3}"/>
              </a:ext>
            </a:extLst>
          </p:cNvPr>
          <p:cNvSpPr txBox="1">
            <a:spLocks/>
          </p:cNvSpPr>
          <p:nvPr/>
        </p:nvSpPr>
        <p:spPr>
          <a:xfrm>
            <a:off x="1141637" y="4449043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- Technologies</a:t>
            </a:r>
            <a:endParaRPr lang="en-US" sz="1600" dirty="0"/>
          </a:p>
        </p:txBody>
      </p:sp>
      <p:sp>
        <p:nvSpPr>
          <p:cNvPr id="89" name="Google Shape;755;p39">
            <a:extLst>
              <a:ext uri="{FF2B5EF4-FFF2-40B4-BE49-F238E27FC236}">
                <a16:creationId xmlns:a16="http://schemas.microsoft.com/office/drawing/2014/main" id="{436F49CA-E206-4E9D-A02B-FCBC8662C7B2}"/>
              </a:ext>
            </a:extLst>
          </p:cNvPr>
          <p:cNvSpPr txBox="1">
            <a:spLocks/>
          </p:cNvSpPr>
          <p:nvPr/>
        </p:nvSpPr>
        <p:spPr>
          <a:xfrm>
            <a:off x="1141637" y="3655023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000" dirty="0"/>
              <a:t>05</a:t>
            </a:r>
          </a:p>
        </p:txBody>
      </p:sp>
      <p:sp>
        <p:nvSpPr>
          <p:cNvPr id="90" name="Google Shape;757;p39">
            <a:extLst>
              <a:ext uri="{FF2B5EF4-FFF2-40B4-BE49-F238E27FC236}">
                <a16:creationId xmlns:a16="http://schemas.microsoft.com/office/drawing/2014/main" id="{D872AD56-0A10-4C9B-8876-1BFD5C606384}"/>
              </a:ext>
            </a:extLst>
          </p:cNvPr>
          <p:cNvSpPr txBox="1">
            <a:spLocks/>
          </p:cNvSpPr>
          <p:nvPr/>
        </p:nvSpPr>
        <p:spPr>
          <a:xfrm>
            <a:off x="3840908" y="3655023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000" dirty="0"/>
              <a:t>06</a:t>
            </a:r>
          </a:p>
        </p:txBody>
      </p:sp>
      <p:sp>
        <p:nvSpPr>
          <p:cNvPr id="91" name="Google Shape;760;p39">
            <a:extLst>
              <a:ext uri="{FF2B5EF4-FFF2-40B4-BE49-F238E27FC236}">
                <a16:creationId xmlns:a16="http://schemas.microsoft.com/office/drawing/2014/main" id="{610A25A4-9717-4062-B371-770D370A81BF}"/>
              </a:ext>
            </a:extLst>
          </p:cNvPr>
          <p:cNvSpPr txBox="1">
            <a:spLocks/>
          </p:cNvSpPr>
          <p:nvPr/>
        </p:nvSpPr>
        <p:spPr>
          <a:xfrm>
            <a:off x="1132566" y="407134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Implementation</a:t>
            </a:r>
            <a:endParaRPr lang="en-US" sz="1600" dirty="0">
              <a:solidFill>
                <a:srgbClr val="1C1C1B"/>
              </a:solidFill>
            </a:endParaRPr>
          </a:p>
        </p:txBody>
      </p:sp>
      <p:sp>
        <p:nvSpPr>
          <p:cNvPr id="92" name="Google Shape;761;p39">
            <a:extLst>
              <a:ext uri="{FF2B5EF4-FFF2-40B4-BE49-F238E27FC236}">
                <a16:creationId xmlns:a16="http://schemas.microsoft.com/office/drawing/2014/main" id="{CCB73C39-1697-4D53-9BD1-F2EBAA7A1074}"/>
              </a:ext>
            </a:extLst>
          </p:cNvPr>
          <p:cNvSpPr txBox="1">
            <a:spLocks/>
          </p:cNvSpPr>
          <p:nvPr/>
        </p:nvSpPr>
        <p:spPr>
          <a:xfrm>
            <a:off x="3820996" y="407134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79" y="600055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Ranked Match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797-CEE5-4DC2-B11D-DA5B2EE707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27" y="600055"/>
            <a:ext cx="5283573" cy="39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79" y="774951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Accept Team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Invitation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7B433-F80E-4366-A1C7-D63EB8987B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7" y="514486"/>
            <a:ext cx="5149849" cy="42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8"/>
          <p:cNvSpPr txBox="1">
            <a:spLocks noGrp="1"/>
          </p:cNvSpPr>
          <p:nvPr>
            <p:ph type="subTitle" idx="2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At most 5 clicks</a:t>
            </a:r>
            <a:endParaRPr dirty="0"/>
          </a:p>
        </p:txBody>
      </p:sp>
      <p:sp>
        <p:nvSpPr>
          <p:cNvPr id="1371" name="Google Shape;1371;p4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Media Query</a:t>
            </a:r>
            <a:endParaRPr dirty="0"/>
          </a:p>
        </p:txBody>
      </p:sp>
      <p:sp>
        <p:nvSpPr>
          <p:cNvPr id="1372" name="Google Shape;137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1373" name="Google Shape;1373;p4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Scaled Horizontally</a:t>
            </a:r>
            <a:endParaRPr dirty="0"/>
          </a:p>
        </p:txBody>
      </p:sp>
      <p:sp>
        <p:nvSpPr>
          <p:cNvPr id="1374" name="Google Shape;1374;p4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Response Time 2s</a:t>
            </a:r>
            <a:endParaRPr dirty="0"/>
          </a:p>
        </p:txBody>
      </p:sp>
      <p:sp>
        <p:nvSpPr>
          <p:cNvPr id="1375" name="Google Shape;1375;p4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Passwords Encryption</a:t>
            </a:r>
          </a:p>
          <a:p>
            <a:pPr marL="0" indent="0"/>
            <a:r>
              <a:rPr lang="en" dirty="0"/>
              <a:t>Multi-layer Filters</a:t>
            </a:r>
            <a:endParaRPr dirty="0"/>
          </a:p>
        </p:txBody>
      </p:sp>
      <p:sp>
        <p:nvSpPr>
          <p:cNvPr id="1376" name="Google Shape;1376;p4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Real-Time tracks and</a:t>
            </a:r>
          </a:p>
          <a:p>
            <a:pPr marL="0" indent="0"/>
            <a:r>
              <a:rPr lang="en-US" dirty="0"/>
              <a:t>updates</a:t>
            </a:r>
            <a:endParaRPr dirty="0"/>
          </a:p>
        </p:txBody>
      </p:sp>
      <p:sp>
        <p:nvSpPr>
          <p:cNvPr id="1377" name="Google Shape;1377;p48"/>
          <p:cNvSpPr txBox="1">
            <a:spLocks noGrp="1"/>
          </p:cNvSpPr>
          <p:nvPr>
            <p:ph type="subTitle" idx="7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Scalability</a:t>
            </a:r>
            <a:endParaRPr dirty="0"/>
          </a:p>
        </p:txBody>
      </p:sp>
      <p:sp>
        <p:nvSpPr>
          <p:cNvPr id="1378" name="Google Shape;1378;p48"/>
          <p:cNvSpPr txBox="1">
            <a:spLocks noGrp="1"/>
          </p:cNvSpPr>
          <p:nvPr>
            <p:ph type="subTitle" idx="8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Useability</a:t>
            </a:r>
            <a:endParaRPr dirty="0"/>
          </a:p>
        </p:txBody>
      </p:sp>
      <p:sp>
        <p:nvSpPr>
          <p:cNvPr id="1379" name="Google Shape;1379;p48"/>
          <p:cNvSpPr txBox="1">
            <a:spLocks noGrp="1"/>
          </p:cNvSpPr>
          <p:nvPr>
            <p:ph type="subTitle" idx="9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Portability</a:t>
            </a:r>
            <a:endParaRPr dirty="0"/>
          </a:p>
        </p:txBody>
      </p:sp>
      <p:sp>
        <p:nvSpPr>
          <p:cNvPr id="1380" name="Google Shape;1380;p48"/>
          <p:cNvSpPr txBox="1">
            <a:spLocks noGrp="1"/>
          </p:cNvSpPr>
          <p:nvPr>
            <p:ph type="subTitle" idx="13"/>
          </p:nvPr>
        </p:nvSpPr>
        <p:spPr>
          <a:xfrm>
            <a:off x="1113051" y="3086800"/>
            <a:ext cx="20684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Performance</a:t>
            </a:r>
            <a:endParaRPr dirty="0"/>
          </a:p>
        </p:txBody>
      </p:sp>
      <p:sp>
        <p:nvSpPr>
          <p:cNvPr id="1381" name="Google Shape;1381;p48"/>
          <p:cNvSpPr txBox="1">
            <a:spLocks noGrp="1"/>
          </p:cNvSpPr>
          <p:nvPr>
            <p:ph type="subTitle" idx="14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Security</a:t>
            </a:r>
            <a:endParaRPr dirty="0"/>
          </a:p>
        </p:txBody>
      </p:sp>
      <p:sp>
        <p:nvSpPr>
          <p:cNvPr id="1382" name="Google Shape;1382;p48"/>
          <p:cNvSpPr txBox="1">
            <a:spLocks noGrp="1"/>
          </p:cNvSpPr>
          <p:nvPr>
            <p:ph type="subTitle" idx="15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Reliability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26" name="Google Shape;2036;p55">
            <a:extLst>
              <a:ext uri="{FF2B5EF4-FFF2-40B4-BE49-F238E27FC236}">
                <a16:creationId xmlns:a16="http://schemas.microsoft.com/office/drawing/2014/main" id="{6674A18B-C678-4134-AD1C-8E91664BD86A}"/>
              </a:ext>
            </a:extLst>
          </p:cNvPr>
          <p:cNvGrpSpPr/>
          <p:nvPr/>
        </p:nvGrpSpPr>
        <p:grpSpPr>
          <a:xfrm>
            <a:off x="1127010" y="705878"/>
            <a:ext cx="3285957" cy="3592583"/>
            <a:chOff x="5144825" y="1038383"/>
            <a:chExt cx="3285957" cy="3592583"/>
          </a:xfrm>
        </p:grpSpPr>
        <p:sp>
          <p:nvSpPr>
            <p:cNvPr id="327" name="Google Shape;2037;p55">
              <a:extLst>
                <a:ext uri="{FF2B5EF4-FFF2-40B4-BE49-F238E27FC236}">
                  <a16:creationId xmlns:a16="http://schemas.microsoft.com/office/drawing/2014/main" id="{3664F933-2644-44B3-B69F-CFA797ADCB9C}"/>
                </a:ext>
              </a:extLst>
            </p:cNvPr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2038;p55">
              <a:extLst>
                <a:ext uri="{FF2B5EF4-FFF2-40B4-BE49-F238E27FC236}">
                  <a16:creationId xmlns:a16="http://schemas.microsoft.com/office/drawing/2014/main" id="{5C697F8A-BB44-46EB-8B4F-7B87CB152BF0}"/>
                </a:ext>
              </a:extLst>
            </p:cNvPr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29" name="Google Shape;2039;p55">
              <a:extLst>
                <a:ext uri="{FF2B5EF4-FFF2-40B4-BE49-F238E27FC236}">
                  <a16:creationId xmlns:a16="http://schemas.microsoft.com/office/drawing/2014/main" id="{F9FF49E0-0965-457A-9A93-B6C50A5F4089}"/>
                </a:ext>
              </a:extLst>
            </p:cNvPr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330" name="Google Shape;2040;p55">
                <a:extLst>
                  <a:ext uri="{FF2B5EF4-FFF2-40B4-BE49-F238E27FC236}">
                    <a16:creationId xmlns:a16="http://schemas.microsoft.com/office/drawing/2014/main" id="{73E61F63-360E-4CAC-A980-9EFDAE8AD005}"/>
                  </a:ext>
                </a:extLst>
              </p:cNvPr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Google Shape;2041;p55">
                <a:extLst>
                  <a:ext uri="{FF2B5EF4-FFF2-40B4-BE49-F238E27FC236}">
                    <a16:creationId xmlns:a16="http://schemas.microsoft.com/office/drawing/2014/main" id="{F186BAA4-743B-4417-9648-E2FC1AB4A28C}"/>
                  </a:ext>
                </a:extLst>
              </p:cNvPr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2" name="Google Shape;2042;p55">
                <a:extLst>
                  <a:ext uri="{FF2B5EF4-FFF2-40B4-BE49-F238E27FC236}">
                    <a16:creationId xmlns:a16="http://schemas.microsoft.com/office/drawing/2014/main" id="{C203A26F-F557-4FC1-A1B7-F52E26C64B08}"/>
                  </a:ext>
                </a:extLst>
              </p:cNvPr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3" name="Google Shape;2043;p55">
                <a:extLst>
                  <a:ext uri="{FF2B5EF4-FFF2-40B4-BE49-F238E27FC236}">
                    <a16:creationId xmlns:a16="http://schemas.microsoft.com/office/drawing/2014/main" id="{E5DF5814-9D9B-4C62-9363-A5C14CA3F94B}"/>
                  </a:ext>
                </a:extLst>
              </p:cNvPr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4" name="Google Shape;2044;p55">
                <a:extLst>
                  <a:ext uri="{FF2B5EF4-FFF2-40B4-BE49-F238E27FC236}">
                    <a16:creationId xmlns:a16="http://schemas.microsoft.com/office/drawing/2014/main" id="{8217D84E-48B2-4C78-8863-94F0D6408370}"/>
                  </a:ext>
                </a:extLst>
              </p:cNvPr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5" name="Google Shape;2045;p55">
                <a:extLst>
                  <a:ext uri="{FF2B5EF4-FFF2-40B4-BE49-F238E27FC236}">
                    <a16:creationId xmlns:a16="http://schemas.microsoft.com/office/drawing/2014/main" id="{A2510C01-AC58-42E9-A58D-1748134900D7}"/>
                  </a:ext>
                </a:extLst>
              </p:cNvPr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6" name="Google Shape;2046;p55">
                <a:extLst>
                  <a:ext uri="{FF2B5EF4-FFF2-40B4-BE49-F238E27FC236}">
                    <a16:creationId xmlns:a16="http://schemas.microsoft.com/office/drawing/2014/main" id="{40696FC5-365D-4331-B755-488C098E4F40}"/>
                  </a:ext>
                </a:extLst>
              </p:cNvPr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37" name="Google Shape;2047;p55">
                <a:extLst>
                  <a:ext uri="{FF2B5EF4-FFF2-40B4-BE49-F238E27FC236}">
                    <a16:creationId xmlns:a16="http://schemas.microsoft.com/office/drawing/2014/main" id="{44E0F0B1-18AE-4D64-824D-8A976188F929}"/>
                  </a:ext>
                </a:extLst>
              </p:cNvPr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338" name="Google Shape;2048;p55">
                  <a:extLst>
                    <a:ext uri="{FF2B5EF4-FFF2-40B4-BE49-F238E27FC236}">
                      <a16:creationId xmlns:a16="http://schemas.microsoft.com/office/drawing/2014/main" id="{30319158-8F9A-42D8-9C06-4E3BDDA30F3B}"/>
                    </a:ext>
                  </a:extLst>
                </p:cNvPr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373" name="Google Shape;2049;p55">
                    <a:extLst>
                      <a:ext uri="{FF2B5EF4-FFF2-40B4-BE49-F238E27FC236}">
                        <a16:creationId xmlns:a16="http://schemas.microsoft.com/office/drawing/2014/main" id="{7ECD2D04-4098-468D-ADCD-B60A2D7E75F6}"/>
                      </a:ext>
                    </a:extLst>
                  </p:cNvPr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4" name="Google Shape;2050;p55">
                    <a:extLst>
                      <a:ext uri="{FF2B5EF4-FFF2-40B4-BE49-F238E27FC236}">
                        <a16:creationId xmlns:a16="http://schemas.microsoft.com/office/drawing/2014/main" id="{10DE1E16-207E-49F1-B5A2-873A7EFA6253}"/>
                      </a:ext>
                    </a:extLst>
                  </p:cNvPr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5" name="Google Shape;2051;p55">
                    <a:extLst>
                      <a:ext uri="{FF2B5EF4-FFF2-40B4-BE49-F238E27FC236}">
                        <a16:creationId xmlns:a16="http://schemas.microsoft.com/office/drawing/2014/main" id="{EB40684C-F6EC-41D1-B217-B6460BA560A4}"/>
                      </a:ext>
                    </a:extLst>
                  </p:cNvPr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6" name="Google Shape;2052;p55">
                    <a:extLst>
                      <a:ext uri="{FF2B5EF4-FFF2-40B4-BE49-F238E27FC236}">
                        <a16:creationId xmlns:a16="http://schemas.microsoft.com/office/drawing/2014/main" id="{75B4F28B-072C-456F-A1E9-4D225FA8F405}"/>
                      </a:ext>
                    </a:extLst>
                  </p:cNvPr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7" name="Google Shape;2053;p55">
                    <a:extLst>
                      <a:ext uri="{FF2B5EF4-FFF2-40B4-BE49-F238E27FC236}">
                        <a16:creationId xmlns:a16="http://schemas.microsoft.com/office/drawing/2014/main" id="{11A4F479-2C93-44EF-AF69-7DB6C84B71BC}"/>
                      </a:ext>
                    </a:extLst>
                  </p:cNvPr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339" name="Google Shape;2054;p55">
                  <a:extLst>
                    <a:ext uri="{FF2B5EF4-FFF2-40B4-BE49-F238E27FC236}">
                      <a16:creationId xmlns:a16="http://schemas.microsoft.com/office/drawing/2014/main" id="{ADB81305-873D-412A-94AC-33AE5D89BD9F}"/>
                    </a:ext>
                  </a:extLst>
                </p:cNvPr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0" name="Google Shape;2055;p55">
                  <a:extLst>
                    <a:ext uri="{FF2B5EF4-FFF2-40B4-BE49-F238E27FC236}">
                      <a16:creationId xmlns:a16="http://schemas.microsoft.com/office/drawing/2014/main" id="{2D532568-C508-4A35-9A80-E40109545CB5}"/>
                    </a:ext>
                  </a:extLst>
                </p:cNvPr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1" name="Google Shape;2056;p55">
                  <a:extLst>
                    <a:ext uri="{FF2B5EF4-FFF2-40B4-BE49-F238E27FC236}">
                      <a16:creationId xmlns:a16="http://schemas.microsoft.com/office/drawing/2014/main" id="{32DC24C3-D2E8-46A4-89D4-A3A4D0F8B96B}"/>
                    </a:ext>
                  </a:extLst>
                </p:cNvPr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2" name="Google Shape;2057;p55">
                  <a:extLst>
                    <a:ext uri="{FF2B5EF4-FFF2-40B4-BE49-F238E27FC236}">
                      <a16:creationId xmlns:a16="http://schemas.microsoft.com/office/drawing/2014/main" id="{AEAE29A8-AD62-400A-A73D-3F96CDA9AF75}"/>
                    </a:ext>
                  </a:extLst>
                </p:cNvPr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3" name="Google Shape;2058;p55">
                  <a:extLst>
                    <a:ext uri="{FF2B5EF4-FFF2-40B4-BE49-F238E27FC236}">
                      <a16:creationId xmlns:a16="http://schemas.microsoft.com/office/drawing/2014/main" id="{E38993D0-0138-4226-AF91-51135CE7CFB1}"/>
                    </a:ext>
                  </a:extLst>
                </p:cNvPr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4" name="Google Shape;2059;p55">
                  <a:extLst>
                    <a:ext uri="{FF2B5EF4-FFF2-40B4-BE49-F238E27FC236}">
                      <a16:creationId xmlns:a16="http://schemas.microsoft.com/office/drawing/2014/main" id="{E46A5529-DF21-4A47-8D2F-9582BBBA26DA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5" name="Google Shape;2060;p55">
                  <a:extLst>
                    <a:ext uri="{FF2B5EF4-FFF2-40B4-BE49-F238E27FC236}">
                      <a16:creationId xmlns:a16="http://schemas.microsoft.com/office/drawing/2014/main" id="{AC76626A-75AF-46A5-995F-08908A6DEA10}"/>
                    </a:ext>
                  </a:extLst>
                </p:cNvPr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6" name="Google Shape;2061;p55">
                  <a:extLst>
                    <a:ext uri="{FF2B5EF4-FFF2-40B4-BE49-F238E27FC236}">
                      <a16:creationId xmlns:a16="http://schemas.microsoft.com/office/drawing/2014/main" id="{0A861E1F-0572-4361-9CC8-ACB9A0F4F3E4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7" name="Google Shape;2062;p55">
                  <a:extLst>
                    <a:ext uri="{FF2B5EF4-FFF2-40B4-BE49-F238E27FC236}">
                      <a16:creationId xmlns:a16="http://schemas.microsoft.com/office/drawing/2014/main" id="{CCFBF803-04D9-4E72-9D5D-2A9A89D88BF3}"/>
                    </a:ext>
                  </a:extLst>
                </p:cNvPr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8" name="Google Shape;2063;p55">
                  <a:extLst>
                    <a:ext uri="{FF2B5EF4-FFF2-40B4-BE49-F238E27FC236}">
                      <a16:creationId xmlns:a16="http://schemas.microsoft.com/office/drawing/2014/main" id="{99E18125-A7D3-43B9-8C6C-E736850CF0FF}"/>
                    </a:ext>
                  </a:extLst>
                </p:cNvPr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9" name="Google Shape;2064;p55">
                  <a:extLst>
                    <a:ext uri="{FF2B5EF4-FFF2-40B4-BE49-F238E27FC236}">
                      <a16:creationId xmlns:a16="http://schemas.microsoft.com/office/drawing/2014/main" id="{4488CB21-857F-494F-9232-45186575C258}"/>
                    </a:ext>
                  </a:extLst>
                </p:cNvPr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0" name="Google Shape;2065;p55">
                  <a:extLst>
                    <a:ext uri="{FF2B5EF4-FFF2-40B4-BE49-F238E27FC236}">
                      <a16:creationId xmlns:a16="http://schemas.microsoft.com/office/drawing/2014/main" id="{D049428A-FA82-41B5-B201-C16A0BFD4C7B}"/>
                    </a:ext>
                  </a:extLst>
                </p:cNvPr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1" name="Google Shape;2066;p55">
                  <a:extLst>
                    <a:ext uri="{FF2B5EF4-FFF2-40B4-BE49-F238E27FC236}">
                      <a16:creationId xmlns:a16="http://schemas.microsoft.com/office/drawing/2014/main" id="{AAE1EAB1-4926-49DE-AF87-F58C3E799A64}"/>
                    </a:ext>
                  </a:extLst>
                </p:cNvPr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2" name="Google Shape;2067;p55">
                  <a:extLst>
                    <a:ext uri="{FF2B5EF4-FFF2-40B4-BE49-F238E27FC236}">
                      <a16:creationId xmlns:a16="http://schemas.microsoft.com/office/drawing/2014/main" id="{715C52F5-4D72-45F2-8D7B-E4265E1D50F7}"/>
                    </a:ext>
                  </a:extLst>
                </p:cNvPr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3" name="Google Shape;2068;p55">
                  <a:extLst>
                    <a:ext uri="{FF2B5EF4-FFF2-40B4-BE49-F238E27FC236}">
                      <a16:creationId xmlns:a16="http://schemas.microsoft.com/office/drawing/2014/main" id="{8A9A08E1-2E53-4745-B324-34DF5665D9CE}"/>
                    </a:ext>
                  </a:extLst>
                </p:cNvPr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4" name="Google Shape;2069;p55">
                  <a:extLst>
                    <a:ext uri="{FF2B5EF4-FFF2-40B4-BE49-F238E27FC236}">
                      <a16:creationId xmlns:a16="http://schemas.microsoft.com/office/drawing/2014/main" id="{29F8E7E4-C327-4D20-8769-2BA970875CA4}"/>
                    </a:ext>
                  </a:extLst>
                </p:cNvPr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5" name="Google Shape;2070;p55">
                  <a:extLst>
                    <a:ext uri="{FF2B5EF4-FFF2-40B4-BE49-F238E27FC236}">
                      <a16:creationId xmlns:a16="http://schemas.microsoft.com/office/drawing/2014/main" id="{15B18910-3632-41F8-A24E-BE9BA92AB9C7}"/>
                    </a:ext>
                  </a:extLst>
                </p:cNvPr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6" name="Google Shape;2071;p55">
                  <a:extLst>
                    <a:ext uri="{FF2B5EF4-FFF2-40B4-BE49-F238E27FC236}">
                      <a16:creationId xmlns:a16="http://schemas.microsoft.com/office/drawing/2014/main" id="{034F0924-BDE5-43DF-8656-AB31CA1C82F2}"/>
                    </a:ext>
                  </a:extLst>
                </p:cNvPr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7" name="Google Shape;2072;p55">
                  <a:extLst>
                    <a:ext uri="{FF2B5EF4-FFF2-40B4-BE49-F238E27FC236}">
                      <a16:creationId xmlns:a16="http://schemas.microsoft.com/office/drawing/2014/main" id="{616D0FE0-0F19-4B60-B996-A9EB5D2D4E3A}"/>
                    </a:ext>
                  </a:extLst>
                </p:cNvPr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8" name="Google Shape;2073;p55">
                  <a:extLst>
                    <a:ext uri="{FF2B5EF4-FFF2-40B4-BE49-F238E27FC236}">
                      <a16:creationId xmlns:a16="http://schemas.microsoft.com/office/drawing/2014/main" id="{8DBFFD39-C6AE-4692-9AC3-102A24A6D156}"/>
                    </a:ext>
                  </a:extLst>
                </p:cNvPr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9" name="Google Shape;2074;p55">
                  <a:extLst>
                    <a:ext uri="{FF2B5EF4-FFF2-40B4-BE49-F238E27FC236}">
                      <a16:creationId xmlns:a16="http://schemas.microsoft.com/office/drawing/2014/main" id="{C0F69409-3141-4C55-90D5-D27B2253CF2D}"/>
                    </a:ext>
                  </a:extLst>
                </p:cNvPr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0" name="Google Shape;2075;p55">
                  <a:extLst>
                    <a:ext uri="{FF2B5EF4-FFF2-40B4-BE49-F238E27FC236}">
                      <a16:creationId xmlns:a16="http://schemas.microsoft.com/office/drawing/2014/main" id="{25718EE3-DA23-48AA-B352-D2C995443476}"/>
                    </a:ext>
                  </a:extLst>
                </p:cNvPr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1" name="Google Shape;2076;p55">
                  <a:extLst>
                    <a:ext uri="{FF2B5EF4-FFF2-40B4-BE49-F238E27FC236}">
                      <a16:creationId xmlns:a16="http://schemas.microsoft.com/office/drawing/2014/main" id="{53C997A5-219A-4465-B519-7FD7F50068C1}"/>
                    </a:ext>
                  </a:extLst>
                </p:cNvPr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2" name="Google Shape;2077;p55">
                  <a:extLst>
                    <a:ext uri="{FF2B5EF4-FFF2-40B4-BE49-F238E27FC236}">
                      <a16:creationId xmlns:a16="http://schemas.microsoft.com/office/drawing/2014/main" id="{AC9B7C24-4097-4793-85D1-AA5690C7BFFD}"/>
                    </a:ext>
                  </a:extLst>
                </p:cNvPr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3" name="Google Shape;2078;p55">
                  <a:extLst>
                    <a:ext uri="{FF2B5EF4-FFF2-40B4-BE49-F238E27FC236}">
                      <a16:creationId xmlns:a16="http://schemas.microsoft.com/office/drawing/2014/main" id="{0F060E6D-1E14-4385-9C6D-7CF52E31EC9E}"/>
                    </a:ext>
                  </a:extLst>
                </p:cNvPr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4" name="Google Shape;2079;p55">
                  <a:extLst>
                    <a:ext uri="{FF2B5EF4-FFF2-40B4-BE49-F238E27FC236}">
                      <a16:creationId xmlns:a16="http://schemas.microsoft.com/office/drawing/2014/main" id="{BEF56001-E9D3-4025-9FFC-A629FBB2E84D}"/>
                    </a:ext>
                  </a:extLst>
                </p:cNvPr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5" name="Google Shape;2080;p55">
                  <a:extLst>
                    <a:ext uri="{FF2B5EF4-FFF2-40B4-BE49-F238E27FC236}">
                      <a16:creationId xmlns:a16="http://schemas.microsoft.com/office/drawing/2014/main" id="{175A08F4-7B4A-456E-921E-B0A7679477DD}"/>
                    </a:ext>
                  </a:extLst>
                </p:cNvPr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6" name="Google Shape;2081;p55">
                  <a:extLst>
                    <a:ext uri="{FF2B5EF4-FFF2-40B4-BE49-F238E27FC236}">
                      <a16:creationId xmlns:a16="http://schemas.microsoft.com/office/drawing/2014/main" id="{09CD75C5-B15C-4F15-B70C-080116B46BB4}"/>
                    </a:ext>
                  </a:extLst>
                </p:cNvPr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7" name="Google Shape;2082;p55">
                  <a:extLst>
                    <a:ext uri="{FF2B5EF4-FFF2-40B4-BE49-F238E27FC236}">
                      <a16:creationId xmlns:a16="http://schemas.microsoft.com/office/drawing/2014/main" id="{609C8EE5-DEE6-44C7-8103-5AD3DC6B3D0F}"/>
                    </a:ext>
                  </a:extLst>
                </p:cNvPr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8" name="Google Shape;2083;p55">
                  <a:extLst>
                    <a:ext uri="{FF2B5EF4-FFF2-40B4-BE49-F238E27FC236}">
                      <a16:creationId xmlns:a16="http://schemas.microsoft.com/office/drawing/2014/main" id="{0BD35B9A-9C46-4C3E-8D52-591080C1F9A1}"/>
                    </a:ext>
                  </a:extLst>
                </p:cNvPr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9" name="Google Shape;2084;p55">
                  <a:extLst>
                    <a:ext uri="{FF2B5EF4-FFF2-40B4-BE49-F238E27FC236}">
                      <a16:creationId xmlns:a16="http://schemas.microsoft.com/office/drawing/2014/main" id="{1492A1E5-8B5F-41E2-B9CA-087C9853CE24}"/>
                    </a:ext>
                  </a:extLst>
                </p:cNvPr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0" name="Google Shape;2085;p55">
                  <a:extLst>
                    <a:ext uri="{FF2B5EF4-FFF2-40B4-BE49-F238E27FC236}">
                      <a16:creationId xmlns:a16="http://schemas.microsoft.com/office/drawing/2014/main" id="{D9A4EDA6-4305-4B53-903A-D624C86D735B}"/>
                    </a:ext>
                  </a:extLst>
                </p:cNvPr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1" name="Google Shape;2086;p55">
                  <a:extLst>
                    <a:ext uri="{FF2B5EF4-FFF2-40B4-BE49-F238E27FC236}">
                      <a16:creationId xmlns:a16="http://schemas.microsoft.com/office/drawing/2014/main" id="{A28CC1E2-5F13-4BA9-8CE0-6710AD6668BD}"/>
                    </a:ext>
                  </a:extLst>
                </p:cNvPr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2" name="Google Shape;2087;p55">
                  <a:extLst>
                    <a:ext uri="{FF2B5EF4-FFF2-40B4-BE49-F238E27FC236}">
                      <a16:creationId xmlns:a16="http://schemas.microsoft.com/office/drawing/2014/main" id="{8EFBC342-0B5C-47B2-8BD6-B33EB339F448}"/>
                    </a:ext>
                  </a:extLst>
                </p:cNvPr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348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Machine Learning</a:t>
            </a:r>
            <a:endParaRPr dirty="0"/>
          </a:p>
        </p:txBody>
      </p:sp>
      <p:sp>
        <p:nvSpPr>
          <p:cNvPr id="2538" name="Google Shape;2538;p66"/>
          <p:cNvSpPr/>
          <p:nvPr/>
        </p:nvSpPr>
        <p:spPr>
          <a:xfrm>
            <a:off x="4301650" y="2523050"/>
            <a:ext cx="540600" cy="540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9" name="Google Shape;2539;p66"/>
          <p:cNvSpPr txBox="1"/>
          <p:nvPr/>
        </p:nvSpPr>
        <p:spPr>
          <a:xfrm>
            <a:off x="968599" y="2054221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Preprocessing the data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0" name="Google Shape;2540;p66"/>
          <p:cNvSpPr txBox="1"/>
          <p:nvPr/>
        </p:nvSpPr>
        <p:spPr>
          <a:xfrm>
            <a:off x="5924268" y="2054221"/>
            <a:ext cx="2250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Deal with Codeforces API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1" name="Google Shape;2541;p66"/>
          <p:cNvSpPr txBox="1"/>
          <p:nvPr/>
        </p:nvSpPr>
        <p:spPr>
          <a:xfrm>
            <a:off x="968502" y="3802175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Coming up with Algorithm for Data results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2" name="Google Shape;2542;p66"/>
          <p:cNvSpPr txBox="1"/>
          <p:nvPr/>
        </p:nvSpPr>
        <p:spPr>
          <a:xfrm>
            <a:off x="5924133" y="3802175"/>
            <a:ext cx="2250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Random Forest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3" name="Google Shape;2543;p66"/>
          <p:cNvSpPr txBox="1"/>
          <p:nvPr/>
        </p:nvSpPr>
        <p:spPr>
          <a:xfrm>
            <a:off x="758858" y="1683650"/>
            <a:ext cx="246079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4" name="Google Shape;2544;p66"/>
          <p:cNvSpPr txBox="1"/>
          <p:nvPr/>
        </p:nvSpPr>
        <p:spPr>
          <a:xfrm>
            <a:off x="5924049" y="1683650"/>
            <a:ext cx="225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5" name="Google Shape;2545;p66"/>
          <p:cNvSpPr txBox="1"/>
          <p:nvPr/>
        </p:nvSpPr>
        <p:spPr>
          <a:xfrm>
            <a:off x="968449" y="3418554"/>
            <a:ext cx="22512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6" name="Google Shape;2546;p66"/>
          <p:cNvSpPr txBox="1"/>
          <p:nvPr/>
        </p:nvSpPr>
        <p:spPr>
          <a:xfrm>
            <a:off x="5924049" y="3418554"/>
            <a:ext cx="225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47" name="Google Shape;2547;p66"/>
          <p:cNvCxnSpPr>
            <a:stCxn id="2538" idx="0"/>
            <a:endCxn id="2544" idx="1"/>
          </p:cNvCxnSpPr>
          <p:nvPr/>
        </p:nvCxnSpPr>
        <p:spPr>
          <a:xfrm rot="-5400000">
            <a:off x="4947700" y="1546700"/>
            <a:ext cx="600600" cy="1352100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8" name="Google Shape;2548;p66"/>
          <p:cNvCxnSpPr>
            <a:cxnSpLocks/>
            <a:stCxn id="2538" idx="0"/>
            <a:endCxn id="2543" idx="3"/>
          </p:cNvCxnSpPr>
          <p:nvPr/>
        </p:nvCxnSpPr>
        <p:spPr>
          <a:xfrm rot="16200000" flipV="1">
            <a:off x="3595500" y="1546599"/>
            <a:ext cx="600600" cy="1352301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9" name="Google Shape;2549;p66"/>
          <p:cNvCxnSpPr>
            <a:stCxn id="2538" idx="4"/>
            <a:endCxn id="2546" idx="1"/>
          </p:cNvCxnSpPr>
          <p:nvPr/>
        </p:nvCxnSpPr>
        <p:spPr>
          <a:xfrm rot="-5400000" flipH="1">
            <a:off x="4951150" y="2684450"/>
            <a:ext cx="593700" cy="1352100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0" name="Google Shape;2550;p66"/>
          <p:cNvCxnSpPr>
            <a:stCxn id="2538" idx="4"/>
            <a:endCxn id="2545" idx="3"/>
          </p:cNvCxnSpPr>
          <p:nvPr/>
        </p:nvCxnSpPr>
        <p:spPr>
          <a:xfrm rot="5400000">
            <a:off x="3598900" y="2684300"/>
            <a:ext cx="593700" cy="1352400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1" name="Google Shape;2551;p66"/>
          <p:cNvSpPr/>
          <p:nvPr/>
        </p:nvSpPr>
        <p:spPr>
          <a:xfrm>
            <a:off x="3936051" y="2196175"/>
            <a:ext cx="1272016" cy="1194352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2" name="Google Shape;2552;p66"/>
          <p:cNvSpPr txBox="1"/>
          <p:nvPr/>
        </p:nvSpPr>
        <p:spPr>
          <a:xfrm flipH="1">
            <a:off x="4108313" y="2464250"/>
            <a:ext cx="927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  ]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16545" y="2296756"/>
            <a:ext cx="4327159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Technologies</a:t>
            </a:r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" name="Google Shape;1650;p50">
            <a:extLst>
              <a:ext uri="{FF2B5EF4-FFF2-40B4-BE49-F238E27FC236}">
                <a16:creationId xmlns:a16="http://schemas.microsoft.com/office/drawing/2014/main" id="{E54C7C81-3E3A-4E1A-B154-6941980E0F7D}"/>
              </a:ext>
            </a:extLst>
          </p:cNvPr>
          <p:cNvGrpSpPr/>
          <p:nvPr/>
        </p:nvGrpSpPr>
        <p:grpSpPr>
          <a:xfrm>
            <a:off x="1536726" y="780485"/>
            <a:ext cx="2171206" cy="3428826"/>
            <a:chOff x="6096822" y="1186885"/>
            <a:chExt cx="2171206" cy="3428826"/>
          </a:xfrm>
        </p:grpSpPr>
        <p:sp>
          <p:nvSpPr>
            <p:cNvPr id="58" name="Google Shape;1651;p50">
              <a:extLst>
                <a:ext uri="{FF2B5EF4-FFF2-40B4-BE49-F238E27FC236}">
                  <a16:creationId xmlns:a16="http://schemas.microsoft.com/office/drawing/2014/main" id="{987ED371-4968-425F-B3B6-3604D7906807}"/>
                </a:ext>
              </a:extLst>
            </p:cNvPr>
            <p:cNvSpPr/>
            <p:nvPr/>
          </p:nvSpPr>
          <p:spPr>
            <a:xfrm>
              <a:off x="6146800" y="1908200"/>
              <a:ext cx="2121227" cy="1883711"/>
            </a:xfrm>
            <a:custGeom>
              <a:avLst/>
              <a:gdLst/>
              <a:ahLst/>
              <a:cxnLst/>
              <a:rect l="l" t="t" r="r" b="b"/>
              <a:pathLst>
                <a:path w="34750" h="30859" extrusionOk="0">
                  <a:moveTo>
                    <a:pt x="19927" y="1"/>
                  </a:moveTo>
                  <a:cubicBezTo>
                    <a:pt x="17317" y="1"/>
                    <a:pt x="14720" y="895"/>
                    <a:pt x="13116" y="2899"/>
                  </a:cubicBezTo>
                  <a:cubicBezTo>
                    <a:pt x="11970" y="4342"/>
                    <a:pt x="11440" y="6203"/>
                    <a:pt x="10492" y="7795"/>
                  </a:cubicBezTo>
                  <a:cubicBezTo>
                    <a:pt x="9346" y="9768"/>
                    <a:pt x="7606" y="11332"/>
                    <a:pt x="5837" y="12832"/>
                  </a:cubicBezTo>
                  <a:cubicBezTo>
                    <a:pt x="4542" y="13949"/>
                    <a:pt x="3184" y="15074"/>
                    <a:pt x="2208" y="16517"/>
                  </a:cubicBezTo>
                  <a:cubicBezTo>
                    <a:pt x="262" y="19290"/>
                    <a:pt x="1" y="23118"/>
                    <a:pt x="1472" y="26153"/>
                  </a:cubicBezTo>
                  <a:cubicBezTo>
                    <a:pt x="2859" y="28926"/>
                    <a:pt x="5250" y="30135"/>
                    <a:pt x="8221" y="30312"/>
                  </a:cubicBezTo>
                  <a:cubicBezTo>
                    <a:pt x="12027" y="30574"/>
                    <a:pt x="15826" y="30786"/>
                    <a:pt x="19632" y="30843"/>
                  </a:cubicBezTo>
                  <a:cubicBezTo>
                    <a:pt x="20489" y="30852"/>
                    <a:pt x="21343" y="30858"/>
                    <a:pt x="22195" y="30858"/>
                  </a:cubicBezTo>
                  <a:cubicBezTo>
                    <a:pt x="23952" y="30858"/>
                    <a:pt x="25703" y="30832"/>
                    <a:pt x="27470" y="30751"/>
                  </a:cubicBezTo>
                  <a:cubicBezTo>
                    <a:pt x="29126" y="30666"/>
                    <a:pt x="30894" y="30517"/>
                    <a:pt x="32246" y="29577"/>
                  </a:cubicBezTo>
                  <a:cubicBezTo>
                    <a:pt x="34042" y="28339"/>
                    <a:pt x="34750" y="25976"/>
                    <a:pt x="34488" y="23825"/>
                  </a:cubicBezTo>
                  <a:cubicBezTo>
                    <a:pt x="34219" y="21703"/>
                    <a:pt x="33102" y="19757"/>
                    <a:pt x="31863" y="17989"/>
                  </a:cubicBezTo>
                  <a:cubicBezTo>
                    <a:pt x="31099" y="16899"/>
                    <a:pt x="30243" y="15866"/>
                    <a:pt x="29656" y="14657"/>
                  </a:cubicBezTo>
                  <a:cubicBezTo>
                    <a:pt x="28680" y="12683"/>
                    <a:pt x="28447" y="10476"/>
                    <a:pt x="28029" y="8325"/>
                  </a:cubicBezTo>
                  <a:cubicBezTo>
                    <a:pt x="27591" y="6111"/>
                    <a:pt x="27675" y="3727"/>
                    <a:pt x="25971" y="1986"/>
                  </a:cubicBezTo>
                  <a:cubicBezTo>
                    <a:pt x="25058" y="1039"/>
                    <a:pt x="23728" y="543"/>
                    <a:pt x="22433" y="274"/>
                  </a:cubicBezTo>
                  <a:cubicBezTo>
                    <a:pt x="21619" y="95"/>
                    <a:pt x="20772" y="1"/>
                    <a:pt x="19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9" name="Google Shape;1652;p50">
              <a:extLst>
                <a:ext uri="{FF2B5EF4-FFF2-40B4-BE49-F238E27FC236}">
                  <a16:creationId xmlns:a16="http://schemas.microsoft.com/office/drawing/2014/main" id="{770D4B7A-986B-4D17-B225-A0E60430C2DF}"/>
                </a:ext>
              </a:extLst>
            </p:cNvPr>
            <p:cNvGrpSpPr/>
            <p:nvPr/>
          </p:nvGrpSpPr>
          <p:grpSpPr>
            <a:xfrm>
              <a:off x="7012401" y="1186885"/>
              <a:ext cx="598344" cy="498891"/>
              <a:chOff x="2715768" y="1997386"/>
              <a:chExt cx="269330" cy="224564"/>
            </a:xfrm>
          </p:grpSpPr>
          <p:sp>
            <p:nvSpPr>
              <p:cNvPr id="128" name="Google Shape;1653;p50">
                <a:extLst>
                  <a:ext uri="{FF2B5EF4-FFF2-40B4-BE49-F238E27FC236}">
                    <a16:creationId xmlns:a16="http://schemas.microsoft.com/office/drawing/2014/main" id="{D0FE3269-9CD6-4297-BBFB-2D61145706BE}"/>
                  </a:ext>
                </a:extLst>
              </p:cNvPr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1654;p50">
                <a:extLst>
                  <a:ext uri="{FF2B5EF4-FFF2-40B4-BE49-F238E27FC236}">
                    <a16:creationId xmlns:a16="http://schemas.microsoft.com/office/drawing/2014/main" id="{67349531-84FB-4472-A715-84B23202435A}"/>
                  </a:ext>
                </a:extLst>
              </p:cNvPr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1655;p50">
                <a:extLst>
                  <a:ext uri="{FF2B5EF4-FFF2-40B4-BE49-F238E27FC236}">
                    <a16:creationId xmlns:a16="http://schemas.microsoft.com/office/drawing/2014/main" id="{2EB6186D-E104-46D8-A3BB-3D451856B6CC}"/>
                  </a:ext>
                </a:extLst>
              </p:cNvPr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1656;p50">
                <a:extLst>
                  <a:ext uri="{FF2B5EF4-FFF2-40B4-BE49-F238E27FC236}">
                    <a16:creationId xmlns:a16="http://schemas.microsoft.com/office/drawing/2014/main" id="{6D5A76F0-8A9B-4070-9196-767F81F4E1A0}"/>
                  </a:ext>
                </a:extLst>
              </p:cNvPr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1657;p50">
                <a:extLst>
                  <a:ext uri="{FF2B5EF4-FFF2-40B4-BE49-F238E27FC236}">
                    <a16:creationId xmlns:a16="http://schemas.microsoft.com/office/drawing/2014/main" id="{B3C5CCF8-9AE1-4551-972E-8C8C34975875}"/>
                  </a:ext>
                </a:extLst>
              </p:cNvPr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" name="Google Shape;1658;p50">
              <a:extLst>
                <a:ext uri="{FF2B5EF4-FFF2-40B4-BE49-F238E27FC236}">
                  <a16:creationId xmlns:a16="http://schemas.microsoft.com/office/drawing/2014/main" id="{6316C174-679C-4828-8668-CA48FD849103}"/>
                </a:ext>
              </a:extLst>
            </p:cNvPr>
            <p:cNvGrpSpPr/>
            <p:nvPr/>
          </p:nvGrpSpPr>
          <p:grpSpPr>
            <a:xfrm>
              <a:off x="7517490" y="1854920"/>
              <a:ext cx="388315" cy="333067"/>
              <a:chOff x="-2044960" y="2439570"/>
              <a:chExt cx="388315" cy="333067"/>
            </a:xfrm>
          </p:grpSpPr>
          <p:sp>
            <p:nvSpPr>
              <p:cNvPr id="116" name="Google Shape;1659;p50">
                <a:extLst>
                  <a:ext uri="{FF2B5EF4-FFF2-40B4-BE49-F238E27FC236}">
                    <a16:creationId xmlns:a16="http://schemas.microsoft.com/office/drawing/2014/main" id="{1E8AD942-589E-46D9-ADE0-50EB1C3867DC}"/>
                  </a:ext>
                </a:extLst>
              </p:cNvPr>
              <p:cNvSpPr/>
              <p:nvPr/>
            </p:nvSpPr>
            <p:spPr>
              <a:xfrm>
                <a:off x="-2044960" y="2439570"/>
                <a:ext cx="388315" cy="333067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Google Shape;1660;p50">
                <a:extLst>
                  <a:ext uri="{FF2B5EF4-FFF2-40B4-BE49-F238E27FC236}">
                    <a16:creationId xmlns:a16="http://schemas.microsoft.com/office/drawing/2014/main" id="{55C7501C-E3D5-4BD8-8F2D-29AF0CEFB5FB}"/>
                  </a:ext>
                </a:extLst>
              </p:cNvPr>
              <p:cNvSpPr/>
              <p:nvPr/>
            </p:nvSpPr>
            <p:spPr>
              <a:xfrm>
                <a:off x="-1734359" y="2606296"/>
                <a:ext cx="46303" cy="3570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1661;p50">
                <a:extLst>
                  <a:ext uri="{FF2B5EF4-FFF2-40B4-BE49-F238E27FC236}">
                    <a16:creationId xmlns:a16="http://schemas.microsoft.com/office/drawing/2014/main" id="{269A4D99-5DD7-49EA-A5A2-7B7065910DD7}"/>
                  </a:ext>
                </a:extLst>
              </p:cNvPr>
              <p:cNvSpPr/>
              <p:nvPr/>
            </p:nvSpPr>
            <p:spPr>
              <a:xfrm>
                <a:off x="-1944984" y="2572770"/>
                <a:ext cx="66598" cy="60134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1662;p50">
                <a:extLst>
                  <a:ext uri="{FF2B5EF4-FFF2-40B4-BE49-F238E27FC236}">
                    <a16:creationId xmlns:a16="http://schemas.microsoft.com/office/drawing/2014/main" id="{1D4066FC-132C-4845-BDE5-A4262B53A47D}"/>
                  </a:ext>
                </a:extLst>
              </p:cNvPr>
              <p:cNvSpPr/>
              <p:nvPr/>
            </p:nvSpPr>
            <p:spPr>
              <a:xfrm>
                <a:off x="-1980615" y="2524361"/>
                <a:ext cx="39989" cy="1338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1663;p50">
                <a:extLst>
                  <a:ext uri="{FF2B5EF4-FFF2-40B4-BE49-F238E27FC236}">
                    <a16:creationId xmlns:a16="http://schemas.microsoft.com/office/drawing/2014/main" id="{C4A7486A-AFCD-4D95-AB46-55C1280CE52C}"/>
                  </a:ext>
                </a:extLst>
              </p:cNvPr>
              <p:cNvSpPr/>
              <p:nvPr/>
            </p:nvSpPr>
            <p:spPr>
              <a:xfrm>
                <a:off x="-1911985" y="2479710"/>
                <a:ext cx="49009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1664;p50">
                <a:extLst>
                  <a:ext uri="{FF2B5EF4-FFF2-40B4-BE49-F238E27FC236}">
                    <a16:creationId xmlns:a16="http://schemas.microsoft.com/office/drawing/2014/main" id="{FBEFFDDE-B074-41F7-8660-6B438192282F}"/>
                  </a:ext>
                </a:extLst>
              </p:cNvPr>
              <p:cNvSpPr/>
              <p:nvPr/>
            </p:nvSpPr>
            <p:spPr>
              <a:xfrm>
                <a:off x="-1916269" y="2621706"/>
                <a:ext cx="49009" cy="4209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1665;p50">
                <a:extLst>
                  <a:ext uri="{FF2B5EF4-FFF2-40B4-BE49-F238E27FC236}">
                    <a16:creationId xmlns:a16="http://schemas.microsoft.com/office/drawing/2014/main" id="{54CCC42C-63D5-439C-A76B-1ABAF6012313}"/>
                  </a:ext>
                </a:extLst>
              </p:cNvPr>
              <p:cNvSpPr/>
              <p:nvPr/>
            </p:nvSpPr>
            <p:spPr>
              <a:xfrm>
                <a:off x="-2009329" y="2550971"/>
                <a:ext cx="33600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1666;p50">
                <a:extLst>
                  <a:ext uri="{FF2B5EF4-FFF2-40B4-BE49-F238E27FC236}">
                    <a16:creationId xmlns:a16="http://schemas.microsoft.com/office/drawing/2014/main" id="{B68041C9-A7B2-44C0-917E-534B630EC6CF}"/>
                  </a:ext>
                </a:extLst>
              </p:cNvPr>
              <p:cNvSpPr/>
              <p:nvPr/>
            </p:nvSpPr>
            <p:spPr>
              <a:xfrm>
                <a:off x="-1752475" y="2652525"/>
                <a:ext cx="39989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1667;p50">
                <a:extLst>
                  <a:ext uri="{FF2B5EF4-FFF2-40B4-BE49-F238E27FC236}">
                    <a16:creationId xmlns:a16="http://schemas.microsoft.com/office/drawing/2014/main" id="{88083FB3-1BC9-4B51-B5B7-F3CEE91F1126}"/>
                  </a:ext>
                </a:extLst>
              </p:cNvPr>
              <p:cNvSpPr/>
              <p:nvPr/>
            </p:nvSpPr>
            <p:spPr>
              <a:xfrm>
                <a:off x="-1785399" y="2495947"/>
                <a:ext cx="66523" cy="1736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1668;p50">
                <a:extLst>
                  <a:ext uri="{FF2B5EF4-FFF2-40B4-BE49-F238E27FC236}">
                    <a16:creationId xmlns:a16="http://schemas.microsoft.com/office/drawing/2014/main" id="{9ED7269F-7625-4C29-9493-B4D35A056285}"/>
                  </a:ext>
                </a:extLst>
              </p:cNvPr>
              <p:cNvSpPr/>
              <p:nvPr/>
            </p:nvSpPr>
            <p:spPr>
              <a:xfrm>
                <a:off x="-1709929" y="2533532"/>
                <a:ext cx="24054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1669;p50">
                <a:extLst>
                  <a:ext uri="{FF2B5EF4-FFF2-40B4-BE49-F238E27FC236}">
                    <a16:creationId xmlns:a16="http://schemas.microsoft.com/office/drawing/2014/main" id="{D5F68E90-FC04-4E51-BA65-DE4EDAC2DAC4}"/>
                  </a:ext>
                </a:extLst>
              </p:cNvPr>
              <p:cNvSpPr/>
              <p:nvPr/>
            </p:nvSpPr>
            <p:spPr>
              <a:xfrm>
                <a:off x="-1836514" y="2551948"/>
                <a:ext cx="51189" cy="6344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1670;p50">
                <a:extLst>
                  <a:ext uri="{FF2B5EF4-FFF2-40B4-BE49-F238E27FC236}">
                    <a16:creationId xmlns:a16="http://schemas.microsoft.com/office/drawing/2014/main" id="{9C337819-0FF4-41F3-9238-F690423DC51A}"/>
                  </a:ext>
                </a:extLst>
              </p:cNvPr>
              <p:cNvSpPr/>
              <p:nvPr/>
            </p:nvSpPr>
            <p:spPr>
              <a:xfrm>
                <a:off x="-1847639" y="2623810"/>
                <a:ext cx="15485" cy="378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1" name="Google Shape;1671;p50">
              <a:extLst>
                <a:ext uri="{FF2B5EF4-FFF2-40B4-BE49-F238E27FC236}">
                  <a16:creationId xmlns:a16="http://schemas.microsoft.com/office/drawing/2014/main" id="{7101E96A-5A51-4372-A3FC-64CFDDB411D3}"/>
                </a:ext>
              </a:extLst>
            </p:cNvPr>
            <p:cNvGrpSpPr/>
            <p:nvPr/>
          </p:nvGrpSpPr>
          <p:grpSpPr>
            <a:xfrm>
              <a:off x="6391476" y="1674286"/>
              <a:ext cx="1631854" cy="2941424"/>
              <a:chOff x="6800376" y="1674286"/>
              <a:chExt cx="1631854" cy="2941424"/>
            </a:xfrm>
          </p:grpSpPr>
          <p:grpSp>
            <p:nvGrpSpPr>
              <p:cNvPr id="68" name="Google Shape;1672;p50">
                <a:extLst>
                  <a:ext uri="{FF2B5EF4-FFF2-40B4-BE49-F238E27FC236}">
                    <a16:creationId xmlns:a16="http://schemas.microsoft.com/office/drawing/2014/main" id="{E802D726-88D4-41F9-A734-38A03E3155DE}"/>
                  </a:ext>
                </a:extLst>
              </p:cNvPr>
              <p:cNvGrpSpPr/>
              <p:nvPr/>
            </p:nvGrpSpPr>
            <p:grpSpPr>
              <a:xfrm>
                <a:off x="6800380" y="1853630"/>
                <a:ext cx="1631850" cy="2762080"/>
                <a:chOff x="-1014959" y="1538651"/>
                <a:chExt cx="1981603" cy="3354074"/>
              </a:xfrm>
            </p:grpSpPr>
            <p:sp>
              <p:nvSpPr>
                <p:cNvPr id="80" name="Google Shape;1673;p50">
                  <a:extLst>
                    <a:ext uri="{FF2B5EF4-FFF2-40B4-BE49-F238E27FC236}">
                      <a16:creationId xmlns:a16="http://schemas.microsoft.com/office/drawing/2014/main" id="{1F3CC26F-8781-43A6-8F89-B6464C6F4C8B}"/>
                    </a:ext>
                  </a:extLst>
                </p:cNvPr>
                <p:cNvSpPr/>
                <p:nvPr/>
              </p:nvSpPr>
              <p:spPr>
                <a:xfrm>
                  <a:off x="-705552" y="1690618"/>
                  <a:ext cx="241206" cy="35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13" extrusionOk="0">
                      <a:moveTo>
                        <a:pt x="1089" y="1"/>
                      </a:moveTo>
                      <a:cubicBezTo>
                        <a:pt x="1086" y="1"/>
                        <a:pt x="1082" y="1"/>
                        <a:pt x="1079" y="1"/>
                      </a:cubicBezTo>
                      <a:cubicBezTo>
                        <a:pt x="843" y="22"/>
                        <a:pt x="860" y="723"/>
                        <a:pt x="862" y="766"/>
                      </a:cubicBezTo>
                      <a:lnTo>
                        <a:pt x="862" y="766"/>
                      </a:lnTo>
                      <a:cubicBezTo>
                        <a:pt x="861" y="752"/>
                        <a:pt x="854" y="667"/>
                        <a:pt x="772" y="504"/>
                      </a:cubicBezTo>
                      <a:cubicBezTo>
                        <a:pt x="696" y="351"/>
                        <a:pt x="587" y="302"/>
                        <a:pt x="481" y="302"/>
                      </a:cubicBezTo>
                      <a:cubicBezTo>
                        <a:pt x="373" y="302"/>
                        <a:pt x="267" y="353"/>
                        <a:pt x="201" y="398"/>
                      </a:cubicBezTo>
                      <a:cubicBezTo>
                        <a:pt x="111" y="440"/>
                        <a:pt x="132" y="572"/>
                        <a:pt x="243" y="594"/>
                      </a:cubicBezTo>
                      <a:cubicBezTo>
                        <a:pt x="264" y="615"/>
                        <a:pt x="286" y="615"/>
                        <a:pt x="307" y="615"/>
                      </a:cubicBezTo>
                      <a:cubicBezTo>
                        <a:pt x="314" y="614"/>
                        <a:pt x="321" y="614"/>
                        <a:pt x="328" y="614"/>
                      </a:cubicBezTo>
                      <a:cubicBezTo>
                        <a:pt x="517" y="614"/>
                        <a:pt x="637" y="886"/>
                        <a:pt x="571" y="1080"/>
                      </a:cubicBezTo>
                      <a:cubicBezTo>
                        <a:pt x="554" y="1184"/>
                        <a:pt x="512" y="1219"/>
                        <a:pt x="461" y="1219"/>
                      </a:cubicBezTo>
                      <a:cubicBezTo>
                        <a:pt x="447" y="1219"/>
                        <a:pt x="432" y="1217"/>
                        <a:pt x="418" y="1212"/>
                      </a:cubicBezTo>
                      <a:cubicBezTo>
                        <a:pt x="375" y="1191"/>
                        <a:pt x="333" y="1143"/>
                        <a:pt x="333" y="1101"/>
                      </a:cubicBezTo>
                      <a:cubicBezTo>
                        <a:pt x="314" y="976"/>
                        <a:pt x="265" y="927"/>
                        <a:pt x="214" y="927"/>
                      </a:cubicBezTo>
                      <a:cubicBezTo>
                        <a:pt x="193" y="927"/>
                        <a:pt x="173" y="934"/>
                        <a:pt x="153" y="948"/>
                      </a:cubicBezTo>
                      <a:cubicBezTo>
                        <a:pt x="111" y="969"/>
                        <a:pt x="69" y="1011"/>
                        <a:pt x="69" y="1080"/>
                      </a:cubicBezTo>
                      <a:cubicBezTo>
                        <a:pt x="0" y="1540"/>
                        <a:pt x="418" y="1587"/>
                        <a:pt x="550" y="1587"/>
                      </a:cubicBezTo>
                      <a:cubicBezTo>
                        <a:pt x="661" y="1762"/>
                        <a:pt x="571" y="2005"/>
                        <a:pt x="571" y="2005"/>
                      </a:cubicBezTo>
                      <a:cubicBezTo>
                        <a:pt x="571" y="2005"/>
                        <a:pt x="994" y="2248"/>
                        <a:pt x="1343" y="2513"/>
                      </a:cubicBezTo>
                      <a:cubicBezTo>
                        <a:pt x="1718" y="1455"/>
                        <a:pt x="1676" y="615"/>
                        <a:pt x="1607" y="266"/>
                      </a:cubicBezTo>
                      <a:cubicBezTo>
                        <a:pt x="1586" y="176"/>
                        <a:pt x="1475" y="107"/>
                        <a:pt x="1391" y="107"/>
                      </a:cubicBezTo>
                      <a:cubicBezTo>
                        <a:pt x="1305" y="114"/>
                        <a:pt x="1254" y="168"/>
                        <a:pt x="1226" y="241"/>
                      </a:cubicBezTo>
                      <a:lnTo>
                        <a:pt x="1226" y="241"/>
                      </a:lnTo>
                      <a:cubicBezTo>
                        <a:pt x="1207" y="107"/>
                        <a:pt x="1167" y="1"/>
                        <a:pt x="1089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1" name="Google Shape;1674;p50">
                  <a:extLst>
                    <a:ext uri="{FF2B5EF4-FFF2-40B4-BE49-F238E27FC236}">
                      <a16:creationId xmlns:a16="http://schemas.microsoft.com/office/drawing/2014/main" id="{C22C0E83-FDC3-41AB-B5F2-05DB9658D5ED}"/>
                    </a:ext>
                  </a:extLst>
                </p:cNvPr>
                <p:cNvSpPr/>
                <p:nvPr/>
              </p:nvSpPr>
              <p:spPr>
                <a:xfrm>
                  <a:off x="-662614" y="1869527"/>
                  <a:ext cx="155191" cy="20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1476" extrusionOk="0">
                      <a:moveTo>
                        <a:pt x="730" y="1"/>
                      </a:moveTo>
                      <a:cubicBezTo>
                        <a:pt x="730" y="1"/>
                        <a:pt x="180" y="709"/>
                        <a:pt x="69" y="841"/>
                      </a:cubicBezTo>
                      <a:cubicBezTo>
                        <a:pt x="48" y="973"/>
                        <a:pt x="1" y="1476"/>
                        <a:pt x="1" y="1476"/>
                      </a:cubicBezTo>
                      <a:cubicBezTo>
                        <a:pt x="1" y="1476"/>
                        <a:pt x="820" y="1454"/>
                        <a:pt x="1106" y="1190"/>
                      </a:cubicBezTo>
                      <a:cubicBezTo>
                        <a:pt x="973" y="1016"/>
                        <a:pt x="905" y="508"/>
                        <a:pt x="952" y="376"/>
                      </a:cubicBezTo>
                      <a:cubicBezTo>
                        <a:pt x="995" y="244"/>
                        <a:pt x="1037" y="69"/>
                        <a:pt x="1037" y="69"/>
                      </a:cubicBezTo>
                      <a:lnTo>
                        <a:pt x="730" y="1"/>
                      </a:ln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2" name="Google Shape;1675;p50">
                  <a:extLst>
                    <a:ext uri="{FF2B5EF4-FFF2-40B4-BE49-F238E27FC236}">
                      <a16:creationId xmlns:a16="http://schemas.microsoft.com/office/drawing/2014/main" id="{A471715A-6EC4-4DCB-8963-931422DD013F}"/>
                    </a:ext>
                  </a:extLst>
                </p:cNvPr>
                <p:cNvSpPr/>
                <p:nvPr/>
              </p:nvSpPr>
              <p:spPr>
                <a:xfrm>
                  <a:off x="-699658" y="2009005"/>
                  <a:ext cx="683346" cy="58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4165" extrusionOk="0">
                      <a:moveTo>
                        <a:pt x="1370" y="0"/>
                      </a:moveTo>
                      <a:cubicBezTo>
                        <a:pt x="1370" y="0"/>
                        <a:pt x="854" y="332"/>
                        <a:pt x="400" y="332"/>
                      </a:cubicBezTo>
                      <a:cubicBezTo>
                        <a:pt x="332" y="332"/>
                        <a:pt x="265" y="324"/>
                        <a:pt x="201" y="307"/>
                      </a:cubicBezTo>
                      <a:lnTo>
                        <a:pt x="201" y="307"/>
                      </a:lnTo>
                      <a:cubicBezTo>
                        <a:pt x="69" y="794"/>
                        <a:pt x="0" y="3548"/>
                        <a:pt x="2691" y="4050"/>
                      </a:cubicBezTo>
                      <a:cubicBezTo>
                        <a:pt x="2691" y="4067"/>
                        <a:pt x="3495" y="4164"/>
                        <a:pt x="4133" y="4164"/>
                      </a:cubicBezTo>
                      <a:cubicBezTo>
                        <a:pt x="4479" y="4164"/>
                        <a:pt x="4777" y="4136"/>
                        <a:pt x="4870" y="4050"/>
                      </a:cubicBezTo>
                      <a:lnTo>
                        <a:pt x="4716" y="1190"/>
                      </a:lnTo>
                      <a:cubicBezTo>
                        <a:pt x="4716" y="1190"/>
                        <a:pt x="4256" y="1322"/>
                        <a:pt x="3791" y="1386"/>
                      </a:cubicBezTo>
                      <a:cubicBezTo>
                        <a:pt x="3463" y="1454"/>
                        <a:pt x="3130" y="1476"/>
                        <a:pt x="2956" y="1476"/>
                      </a:cubicBezTo>
                      <a:cubicBezTo>
                        <a:pt x="2824" y="1476"/>
                        <a:pt x="1676" y="1433"/>
                        <a:pt x="1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3" name="Google Shape;1676;p50">
                  <a:extLst>
                    <a:ext uri="{FF2B5EF4-FFF2-40B4-BE49-F238E27FC236}">
                      <a16:creationId xmlns:a16="http://schemas.microsoft.com/office/drawing/2014/main" id="{28DCAB39-5B52-4AED-A474-8B48BF3E5A76}"/>
                    </a:ext>
                  </a:extLst>
                </p:cNvPr>
                <p:cNvSpPr/>
                <p:nvPr/>
              </p:nvSpPr>
              <p:spPr>
                <a:xfrm>
                  <a:off x="-644091" y="1835429"/>
                  <a:ext cx="136669" cy="16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51" extrusionOk="0">
                      <a:moveTo>
                        <a:pt x="794" y="0"/>
                      </a:moveTo>
                      <a:lnTo>
                        <a:pt x="1" y="1105"/>
                      </a:lnTo>
                      <a:cubicBezTo>
                        <a:pt x="27" y="1126"/>
                        <a:pt x="27" y="1126"/>
                        <a:pt x="48" y="1148"/>
                      </a:cubicBezTo>
                      <a:cubicBezTo>
                        <a:pt x="51" y="1150"/>
                        <a:pt x="56" y="1151"/>
                        <a:pt x="64" y="1151"/>
                      </a:cubicBezTo>
                      <a:cubicBezTo>
                        <a:pt x="128" y="1151"/>
                        <a:pt x="357" y="1079"/>
                        <a:pt x="376" y="1037"/>
                      </a:cubicBezTo>
                      <a:cubicBezTo>
                        <a:pt x="397" y="994"/>
                        <a:pt x="641" y="994"/>
                        <a:pt x="641" y="994"/>
                      </a:cubicBezTo>
                      <a:cubicBezTo>
                        <a:pt x="641" y="994"/>
                        <a:pt x="641" y="793"/>
                        <a:pt x="688" y="709"/>
                      </a:cubicBezTo>
                      <a:cubicBezTo>
                        <a:pt x="730" y="598"/>
                        <a:pt x="974" y="466"/>
                        <a:pt x="905" y="111"/>
                      </a:cubicBezTo>
                      <a:cubicBezTo>
                        <a:pt x="905" y="111"/>
                        <a:pt x="794" y="27"/>
                        <a:pt x="79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4" name="Google Shape;1677;p50">
                  <a:extLst>
                    <a:ext uri="{FF2B5EF4-FFF2-40B4-BE49-F238E27FC236}">
                      <a16:creationId xmlns:a16="http://schemas.microsoft.com/office/drawing/2014/main" id="{5DA4F6F0-AD20-43C5-8AB5-2DC79DB0770C}"/>
                    </a:ext>
                  </a:extLst>
                </p:cNvPr>
                <p:cNvSpPr/>
                <p:nvPr/>
              </p:nvSpPr>
              <p:spPr>
                <a:xfrm>
                  <a:off x="-718181" y="1776495"/>
                  <a:ext cx="173713" cy="16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193" extrusionOk="0">
                      <a:moveTo>
                        <a:pt x="808" y="0"/>
                      </a:moveTo>
                      <a:cubicBezTo>
                        <a:pt x="612" y="0"/>
                        <a:pt x="455" y="107"/>
                        <a:pt x="333" y="267"/>
                      </a:cubicBezTo>
                      <a:cubicBezTo>
                        <a:pt x="222" y="447"/>
                        <a:pt x="0" y="732"/>
                        <a:pt x="111" y="928"/>
                      </a:cubicBezTo>
                      <a:cubicBezTo>
                        <a:pt x="132" y="997"/>
                        <a:pt x="222" y="1039"/>
                        <a:pt x="291" y="1081"/>
                      </a:cubicBezTo>
                      <a:lnTo>
                        <a:pt x="312" y="1081"/>
                      </a:lnTo>
                      <a:lnTo>
                        <a:pt x="312" y="1108"/>
                      </a:lnTo>
                      <a:lnTo>
                        <a:pt x="333" y="1108"/>
                      </a:lnTo>
                      <a:cubicBezTo>
                        <a:pt x="397" y="1150"/>
                        <a:pt x="487" y="1171"/>
                        <a:pt x="508" y="1192"/>
                      </a:cubicBezTo>
                      <a:cubicBezTo>
                        <a:pt x="555" y="1192"/>
                        <a:pt x="598" y="1192"/>
                        <a:pt x="640" y="1171"/>
                      </a:cubicBezTo>
                      <a:lnTo>
                        <a:pt x="640" y="1150"/>
                      </a:lnTo>
                      <a:cubicBezTo>
                        <a:pt x="687" y="1108"/>
                        <a:pt x="709" y="1060"/>
                        <a:pt x="687" y="1018"/>
                      </a:cubicBezTo>
                      <a:lnTo>
                        <a:pt x="687" y="975"/>
                      </a:lnTo>
                      <a:lnTo>
                        <a:pt x="661" y="949"/>
                      </a:lnTo>
                      <a:cubicBezTo>
                        <a:pt x="687" y="949"/>
                        <a:pt x="687" y="949"/>
                        <a:pt x="709" y="975"/>
                      </a:cubicBezTo>
                      <a:cubicBezTo>
                        <a:pt x="751" y="975"/>
                        <a:pt x="793" y="949"/>
                        <a:pt x="820" y="928"/>
                      </a:cubicBezTo>
                      <a:cubicBezTo>
                        <a:pt x="841" y="907"/>
                        <a:pt x="841" y="864"/>
                        <a:pt x="841" y="817"/>
                      </a:cubicBezTo>
                      <a:cubicBezTo>
                        <a:pt x="841" y="796"/>
                        <a:pt x="841" y="775"/>
                        <a:pt x="820" y="775"/>
                      </a:cubicBezTo>
                      <a:lnTo>
                        <a:pt x="793" y="753"/>
                      </a:lnTo>
                      <a:lnTo>
                        <a:pt x="793" y="732"/>
                      </a:lnTo>
                      <a:cubicBezTo>
                        <a:pt x="820" y="753"/>
                        <a:pt x="841" y="753"/>
                        <a:pt x="841" y="753"/>
                      </a:cubicBezTo>
                      <a:lnTo>
                        <a:pt x="862" y="753"/>
                      </a:lnTo>
                      <a:cubicBezTo>
                        <a:pt x="994" y="753"/>
                        <a:pt x="1036" y="621"/>
                        <a:pt x="1015" y="531"/>
                      </a:cubicBezTo>
                      <a:lnTo>
                        <a:pt x="1015" y="489"/>
                      </a:lnTo>
                      <a:lnTo>
                        <a:pt x="1058" y="489"/>
                      </a:lnTo>
                      <a:cubicBezTo>
                        <a:pt x="1073" y="496"/>
                        <a:pt x="1086" y="498"/>
                        <a:pt x="1098" y="498"/>
                      </a:cubicBezTo>
                      <a:cubicBezTo>
                        <a:pt x="1122" y="498"/>
                        <a:pt x="1140" y="489"/>
                        <a:pt x="1169" y="489"/>
                      </a:cubicBezTo>
                      <a:cubicBezTo>
                        <a:pt x="1169" y="468"/>
                        <a:pt x="1190" y="468"/>
                        <a:pt x="1216" y="447"/>
                      </a:cubicBezTo>
                      <a:cubicBezTo>
                        <a:pt x="1216" y="447"/>
                        <a:pt x="1237" y="420"/>
                        <a:pt x="1237" y="378"/>
                      </a:cubicBezTo>
                      <a:lnTo>
                        <a:pt x="1237" y="357"/>
                      </a:lnTo>
                      <a:lnTo>
                        <a:pt x="1237" y="336"/>
                      </a:lnTo>
                      <a:cubicBezTo>
                        <a:pt x="1216" y="246"/>
                        <a:pt x="1169" y="156"/>
                        <a:pt x="1084" y="93"/>
                      </a:cubicBezTo>
                      <a:cubicBezTo>
                        <a:pt x="1036" y="71"/>
                        <a:pt x="994" y="50"/>
                        <a:pt x="925" y="24"/>
                      </a:cubicBezTo>
                      <a:cubicBezTo>
                        <a:pt x="904" y="24"/>
                        <a:pt x="883" y="3"/>
                        <a:pt x="862" y="3"/>
                      </a:cubicBezTo>
                      <a:cubicBezTo>
                        <a:pt x="844" y="1"/>
                        <a:pt x="826" y="0"/>
                        <a:pt x="808" y="0"/>
                      </a:cubicBezTo>
                      <a:close/>
                    </a:path>
                  </a:pathLst>
                </a:custGeom>
                <a:solidFill>
                  <a:srgbClr val="F76B0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5" name="Google Shape;1678;p50">
                  <a:extLst>
                    <a:ext uri="{FF2B5EF4-FFF2-40B4-BE49-F238E27FC236}">
                      <a16:creationId xmlns:a16="http://schemas.microsoft.com/office/drawing/2014/main" id="{F84C540A-BD55-4B44-B547-EB30CF9A785A}"/>
                    </a:ext>
                  </a:extLst>
                </p:cNvPr>
                <p:cNvSpPr/>
                <p:nvPr/>
              </p:nvSpPr>
              <p:spPr>
                <a:xfrm>
                  <a:off x="-615746" y="1813960"/>
                  <a:ext cx="71281" cy="3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231" extrusionOk="0">
                      <a:moveTo>
                        <a:pt x="1" y="0"/>
                      </a:moveTo>
                      <a:cubicBezTo>
                        <a:pt x="64" y="22"/>
                        <a:pt x="132" y="69"/>
                        <a:pt x="174" y="132"/>
                      </a:cubicBezTo>
                      <a:lnTo>
                        <a:pt x="264" y="201"/>
                      </a:lnTo>
                      <a:lnTo>
                        <a:pt x="285" y="201"/>
                      </a:lnTo>
                      <a:cubicBezTo>
                        <a:pt x="285" y="222"/>
                        <a:pt x="285" y="222"/>
                        <a:pt x="306" y="222"/>
                      </a:cubicBezTo>
                      <a:lnTo>
                        <a:pt x="328" y="222"/>
                      </a:lnTo>
                      <a:cubicBezTo>
                        <a:pt x="340" y="228"/>
                        <a:pt x="354" y="230"/>
                        <a:pt x="369" y="230"/>
                      </a:cubicBezTo>
                      <a:cubicBezTo>
                        <a:pt x="408" y="230"/>
                        <a:pt x="451" y="211"/>
                        <a:pt x="486" y="180"/>
                      </a:cubicBezTo>
                      <a:cubicBezTo>
                        <a:pt x="486" y="180"/>
                        <a:pt x="507" y="153"/>
                        <a:pt x="507" y="111"/>
                      </a:cubicBezTo>
                      <a:lnTo>
                        <a:pt x="507" y="90"/>
                      </a:lnTo>
                      <a:cubicBezTo>
                        <a:pt x="486" y="153"/>
                        <a:pt x="460" y="201"/>
                        <a:pt x="396" y="201"/>
                      </a:cubicBezTo>
                      <a:cubicBezTo>
                        <a:pt x="375" y="201"/>
                        <a:pt x="328" y="201"/>
                        <a:pt x="285" y="180"/>
                      </a:cubicBezTo>
                      <a:cubicBezTo>
                        <a:pt x="243" y="153"/>
                        <a:pt x="222" y="132"/>
                        <a:pt x="195" y="111"/>
                      </a:cubicBezTo>
                      <a:cubicBezTo>
                        <a:pt x="132" y="69"/>
                        <a:pt x="64" y="22"/>
                        <a:pt x="1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Google Shape;1679;p50">
                  <a:extLst>
                    <a:ext uri="{FF2B5EF4-FFF2-40B4-BE49-F238E27FC236}">
                      <a16:creationId xmlns:a16="http://schemas.microsoft.com/office/drawing/2014/main" id="{1C85D9E4-F8D7-4A66-A8C1-2B3B76CDF689}"/>
                    </a:ext>
                  </a:extLst>
                </p:cNvPr>
                <p:cNvSpPr/>
                <p:nvPr/>
              </p:nvSpPr>
              <p:spPr>
                <a:xfrm>
                  <a:off x="-652931" y="1848058"/>
                  <a:ext cx="80262" cy="3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3" y="21"/>
                        <a:pt x="90" y="43"/>
                        <a:pt x="111" y="69"/>
                      </a:cubicBezTo>
                      <a:cubicBezTo>
                        <a:pt x="154" y="90"/>
                        <a:pt x="196" y="111"/>
                        <a:pt x="222" y="132"/>
                      </a:cubicBezTo>
                      <a:cubicBezTo>
                        <a:pt x="244" y="154"/>
                        <a:pt x="307" y="201"/>
                        <a:pt x="328" y="222"/>
                      </a:cubicBezTo>
                      <a:cubicBezTo>
                        <a:pt x="355" y="243"/>
                        <a:pt x="376" y="243"/>
                        <a:pt x="376" y="243"/>
                      </a:cubicBezTo>
                      <a:cubicBezTo>
                        <a:pt x="508" y="243"/>
                        <a:pt x="571" y="111"/>
                        <a:pt x="550" y="21"/>
                      </a:cubicBezTo>
                      <a:lnTo>
                        <a:pt x="550" y="21"/>
                      </a:lnTo>
                      <a:cubicBezTo>
                        <a:pt x="550" y="69"/>
                        <a:pt x="529" y="90"/>
                        <a:pt x="529" y="111"/>
                      </a:cubicBezTo>
                      <a:cubicBezTo>
                        <a:pt x="508" y="132"/>
                        <a:pt x="487" y="175"/>
                        <a:pt x="460" y="201"/>
                      </a:cubicBezTo>
                      <a:lnTo>
                        <a:pt x="376" y="201"/>
                      </a:lnTo>
                      <a:cubicBezTo>
                        <a:pt x="355" y="201"/>
                        <a:pt x="328" y="175"/>
                        <a:pt x="307" y="175"/>
                      </a:cubicBezTo>
                      <a:cubicBezTo>
                        <a:pt x="286" y="154"/>
                        <a:pt x="265" y="132"/>
                        <a:pt x="244" y="111"/>
                      </a:cubicBezTo>
                      <a:cubicBezTo>
                        <a:pt x="196" y="90"/>
                        <a:pt x="154" y="69"/>
                        <a:pt x="133" y="42"/>
                      </a:cubicBezTo>
                      <a:cubicBezTo>
                        <a:pt x="90" y="21"/>
                        <a:pt x="43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Google Shape;1680;p50">
                  <a:extLst>
                    <a:ext uri="{FF2B5EF4-FFF2-40B4-BE49-F238E27FC236}">
                      <a16:creationId xmlns:a16="http://schemas.microsoft.com/office/drawing/2014/main" id="{8062D9BA-493D-4D07-BF5E-2350124E99C9}"/>
                    </a:ext>
                  </a:extLst>
                </p:cNvPr>
                <p:cNvSpPr/>
                <p:nvPr/>
              </p:nvSpPr>
              <p:spPr>
                <a:xfrm>
                  <a:off x="-606906" y="1828132"/>
                  <a:ext cx="52759" cy="54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86" extrusionOk="0">
                      <a:moveTo>
                        <a:pt x="163" y="1"/>
                      </a:moveTo>
                      <a:cubicBezTo>
                        <a:pt x="152" y="1"/>
                        <a:pt x="141" y="3"/>
                        <a:pt x="132" y="10"/>
                      </a:cubicBezTo>
                      <a:cubicBezTo>
                        <a:pt x="111" y="10"/>
                        <a:pt x="90" y="10"/>
                        <a:pt x="69" y="31"/>
                      </a:cubicBezTo>
                      <a:cubicBezTo>
                        <a:pt x="27" y="79"/>
                        <a:pt x="0" y="121"/>
                        <a:pt x="0" y="184"/>
                      </a:cubicBezTo>
                      <a:cubicBezTo>
                        <a:pt x="0" y="232"/>
                        <a:pt x="0" y="274"/>
                        <a:pt x="27" y="317"/>
                      </a:cubicBezTo>
                      <a:cubicBezTo>
                        <a:pt x="48" y="343"/>
                        <a:pt x="48" y="364"/>
                        <a:pt x="69" y="385"/>
                      </a:cubicBezTo>
                      <a:cubicBezTo>
                        <a:pt x="201" y="385"/>
                        <a:pt x="243" y="253"/>
                        <a:pt x="222" y="163"/>
                      </a:cubicBezTo>
                      <a:lnTo>
                        <a:pt x="222" y="121"/>
                      </a:lnTo>
                      <a:lnTo>
                        <a:pt x="265" y="121"/>
                      </a:lnTo>
                      <a:cubicBezTo>
                        <a:pt x="280" y="128"/>
                        <a:pt x="293" y="130"/>
                        <a:pt x="305" y="130"/>
                      </a:cubicBezTo>
                      <a:cubicBezTo>
                        <a:pt x="329" y="130"/>
                        <a:pt x="347" y="121"/>
                        <a:pt x="376" y="121"/>
                      </a:cubicBezTo>
                      <a:cubicBezTo>
                        <a:pt x="354" y="100"/>
                        <a:pt x="354" y="100"/>
                        <a:pt x="333" y="100"/>
                      </a:cubicBezTo>
                      <a:cubicBezTo>
                        <a:pt x="291" y="79"/>
                        <a:pt x="265" y="31"/>
                        <a:pt x="222" y="10"/>
                      </a:cubicBezTo>
                      <a:cubicBezTo>
                        <a:pt x="208" y="10"/>
                        <a:pt x="185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Google Shape;1681;p50">
                  <a:extLst>
                    <a:ext uri="{FF2B5EF4-FFF2-40B4-BE49-F238E27FC236}">
                      <a16:creationId xmlns:a16="http://schemas.microsoft.com/office/drawing/2014/main" id="{D6A76679-093C-460A-B77F-EAEF1F059468}"/>
                    </a:ext>
                  </a:extLst>
                </p:cNvPr>
                <p:cNvSpPr/>
                <p:nvPr/>
              </p:nvSpPr>
              <p:spPr>
                <a:xfrm>
                  <a:off x="-600311" y="1826449"/>
                  <a:ext cx="77315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620" extrusionOk="0">
                      <a:moveTo>
                        <a:pt x="133" y="1"/>
                      </a:moveTo>
                      <a:cubicBezTo>
                        <a:pt x="112" y="1"/>
                        <a:pt x="85" y="22"/>
                        <a:pt x="64" y="43"/>
                      </a:cubicBezTo>
                      <a:cubicBezTo>
                        <a:pt x="22" y="91"/>
                        <a:pt x="1" y="133"/>
                        <a:pt x="1" y="175"/>
                      </a:cubicBezTo>
                      <a:cubicBezTo>
                        <a:pt x="1" y="223"/>
                        <a:pt x="1" y="286"/>
                        <a:pt x="22" y="329"/>
                      </a:cubicBezTo>
                      <a:lnTo>
                        <a:pt x="154" y="461"/>
                      </a:lnTo>
                      <a:cubicBezTo>
                        <a:pt x="175" y="487"/>
                        <a:pt x="196" y="530"/>
                        <a:pt x="218" y="551"/>
                      </a:cubicBezTo>
                      <a:cubicBezTo>
                        <a:pt x="218" y="572"/>
                        <a:pt x="265" y="593"/>
                        <a:pt x="265" y="619"/>
                      </a:cubicBezTo>
                      <a:cubicBezTo>
                        <a:pt x="286" y="619"/>
                        <a:pt x="286" y="551"/>
                        <a:pt x="286" y="551"/>
                      </a:cubicBezTo>
                      <a:cubicBezTo>
                        <a:pt x="307" y="508"/>
                        <a:pt x="329" y="461"/>
                        <a:pt x="376" y="419"/>
                      </a:cubicBezTo>
                      <a:cubicBezTo>
                        <a:pt x="376" y="400"/>
                        <a:pt x="478" y="279"/>
                        <a:pt x="532" y="279"/>
                      </a:cubicBezTo>
                      <a:cubicBezTo>
                        <a:pt x="539" y="279"/>
                        <a:pt x="546" y="281"/>
                        <a:pt x="551" y="286"/>
                      </a:cubicBezTo>
                      <a:cubicBezTo>
                        <a:pt x="508" y="196"/>
                        <a:pt x="418" y="154"/>
                        <a:pt x="329" y="91"/>
                      </a:cubicBezTo>
                      <a:cubicBezTo>
                        <a:pt x="307" y="64"/>
                        <a:pt x="265" y="22"/>
                        <a:pt x="218" y="22"/>
                      </a:cubicBezTo>
                      <a:cubicBezTo>
                        <a:pt x="196" y="1"/>
                        <a:pt x="175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Google Shape;1682;p50">
                  <a:extLst>
                    <a:ext uri="{FF2B5EF4-FFF2-40B4-BE49-F238E27FC236}">
                      <a16:creationId xmlns:a16="http://schemas.microsoft.com/office/drawing/2014/main" id="{31226CE3-1D9B-4401-83F9-E95F16C6BCCC}"/>
                    </a:ext>
                  </a:extLst>
                </p:cNvPr>
                <p:cNvSpPr/>
                <p:nvPr/>
              </p:nvSpPr>
              <p:spPr>
                <a:xfrm>
                  <a:off x="-705552" y="1776775"/>
                  <a:ext cx="117305" cy="16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91" extrusionOk="0">
                      <a:moveTo>
                        <a:pt x="730" y="1"/>
                      </a:moveTo>
                      <a:cubicBezTo>
                        <a:pt x="529" y="1"/>
                        <a:pt x="375" y="112"/>
                        <a:pt x="243" y="265"/>
                      </a:cubicBezTo>
                      <a:cubicBezTo>
                        <a:pt x="243" y="286"/>
                        <a:pt x="222" y="313"/>
                        <a:pt x="222" y="313"/>
                      </a:cubicBezTo>
                      <a:cubicBezTo>
                        <a:pt x="153" y="397"/>
                        <a:pt x="111" y="487"/>
                        <a:pt x="69" y="577"/>
                      </a:cubicBezTo>
                      <a:cubicBezTo>
                        <a:pt x="21" y="640"/>
                        <a:pt x="0" y="730"/>
                        <a:pt x="0" y="794"/>
                      </a:cubicBezTo>
                      <a:cubicBezTo>
                        <a:pt x="0" y="841"/>
                        <a:pt x="0" y="884"/>
                        <a:pt x="21" y="926"/>
                      </a:cubicBezTo>
                      <a:cubicBezTo>
                        <a:pt x="42" y="995"/>
                        <a:pt x="132" y="1037"/>
                        <a:pt x="201" y="1079"/>
                      </a:cubicBezTo>
                      <a:lnTo>
                        <a:pt x="222" y="1079"/>
                      </a:lnTo>
                      <a:lnTo>
                        <a:pt x="222" y="1106"/>
                      </a:lnTo>
                      <a:lnTo>
                        <a:pt x="243" y="1106"/>
                      </a:lnTo>
                      <a:cubicBezTo>
                        <a:pt x="307" y="1148"/>
                        <a:pt x="397" y="1169"/>
                        <a:pt x="418" y="1190"/>
                      </a:cubicBezTo>
                      <a:lnTo>
                        <a:pt x="486" y="1190"/>
                      </a:lnTo>
                      <a:cubicBezTo>
                        <a:pt x="508" y="1190"/>
                        <a:pt x="529" y="1190"/>
                        <a:pt x="550" y="1169"/>
                      </a:cubicBezTo>
                      <a:lnTo>
                        <a:pt x="550" y="1148"/>
                      </a:lnTo>
                      <a:cubicBezTo>
                        <a:pt x="597" y="1127"/>
                        <a:pt x="597" y="1079"/>
                        <a:pt x="597" y="1037"/>
                      </a:cubicBezTo>
                      <a:lnTo>
                        <a:pt x="597" y="1016"/>
                      </a:lnTo>
                      <a:lnTo>
                        <a:pt x="597" y="973"/>
                      </a:lnTo>
                      <a:lnTo>
                        <a:pt x="571" y="947"/>
                      </a:lnTo>
                      <a:cubicBezTo>
                        <a:pt x="597" y="947"/>
                        <a:pt x="597" y="947"/>
                        <a:pt x="619" y="973"/>
                      </a:cubicBezTo>
                      <a:lnTo>
                        <a:pt x="640" y="973"/>
                      </a:lnTo>
                      <a:cubicBezTo>
                        <a:pt x="682" y="973"/>
                        <a:pt x="703" y="947"/>
                        <a:pt x="730" y="926"/>
                      </a:cubicBezTo>
                      <a:cubicBezTo>
                        <a:pt x="571" y="815"/>
                        <a:pt x="529" y="709"/>
                        <a:pt x="508" y="577"/>
                      </a:cubicBezTo>
                      <a:lnTo>
                        <a:pt x="486" y="577"/>
                      </a:lnTo>
                      <a:cubicBezTo>
                        <a:pt x="465" y="551"/>
                        <a:pt x="418" y="529"/>
                        <a:pt x="375" y="508"/>
                      </a:cubicBezTo>
                      <a:lnTo>
                        <a:pt x="375" y="508"/>
                      </a:lnTo>
                      <a:cubicBezTo>
                        <a:pt x="418" y="529"/>
                        <a:pt x="465" y="529"/>
                        <a:pt x="508" y="550"/>
                      </a:cubicBezTo>
                      <a:lnTo>
                        <a:pt x="508" y="577"/>
                      </a:lnTo>
                      <a:cubicBezTo>
                        <a:pt x="529" y="286"/>
                        <a:pt x="835" y="22"/>
                        <a:pt x="835" y="22"/>
                      </a:cubicBezTo>
                      <a:cubicBezTo>
                        <a:pt x="814" y="22"/>
                        <a:pt x="793" y="1"/>
                        <a:pt x="772" y="1"/>
                      </a:cubicBezTo>
                      <a:close/>
                    </a:path>
                  </a:pathLst>
                </a:custGeom>
                <a:solidFill>
                  <a:srgbClr val="F766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Google Shape;1683;p50">
                  <a:extLst>
                    <a:ext uri="{FF2B5EF4-FFF2-40B4-BE49-F238E27FC236}">
                      <a16:creationId xmlns:a16="http://schemas.microsoft.com/office/drawing/2014/main" id="{B0A8A353-1D35-4A7C-B7CF-29528DC28ADC}"/>
                    </a:ext>
                  </a:extLst>
                </p:cNvPr>
                <p:cNvSpPr/>
                <p:nvPr/>
              </p:nvSpPr>
              <p:spPr>
                <a:xfrm>
                  <a:off x="595644" y="4401469"/>
                  <a:ext cx="370999" cy="4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3398" extrusionOk="0">
                      <a:moveTo>
                        <a:pt x="1766" y="1"/>
                      </a:moveTo>
                      <a:lnTo>
                        <a:pt x="466" y="1566"/>
                      </a:lnTo>
                      <a:cubicBezTo>
                        <a:pt x="466" y="1566"/>
                        <a:pt x="640" y="2005"/>
                        <a:pt x="333" y="2512"/>
                      </a:cubicBezTo>
                      <a:cubicBezTo>
                        <a:pt x="90" y="2861"/>
                        <a:pt x="0" y="3104"/>
                        <a:pt x="90" y="3284"/>
                      </a:cubicBezTo>
                      <a:cubicBezTo>
                        <a:pt x="114" y="3359"/>
                        <a:pt x="173" y="3398"/>
                        <a:pt x="237" y="3398"/>
                      </a:cubicBezTo>
                      <a:cubicBezTo>
                        <a:pt x="286" y="3398"/>
                        <a:pt x="337" y="3375"/>
                        <a:pt x="376" y="3326"/>
                      </a:cubicBezTo>
                      <a:lnTo>
                        <a:pt x="2602" y="662"/>
                      </a:lnTo>
                      <a:cubicBezTo>
                        <a:pt x="2644" y="614"/>
                        <a:pt x="2644" y="530"/>
                        <a:pt x="2580" y="482"/>
                      </a:cubicBezTo>
                      <a:cubicBezTo>
                        <a:pt x="2427" y="329"/>
                        <a:pt x="2115" y="22"/>
                        <a:pt x="1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Google Shape;1684;p50">
                  <a:extLst>
                    <a:ext uri="{FF2B5EF4-FFF2-40B4-BE49-F238E27FC236}">
                      <a16:creationId xmlns:a16="http://schemas.microsoft.com/office/drawing/2014/main" id="{3A398153-1A61-42C0-8BFF-9C36CD36D545}"/>
                    </a:ext>
                  </a:extLst>
                </p:cNvPr>
                <p:cNvSpPr/>
                <p:nvPr/>
              </p:nvSpPr>
              <p:spPr>
                <a:xfrm>
                  <a:off x="-285010" y="2987740"/>
                  <a:ext cx="484516" cy="17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" h="12682" extrusionOk="0">
                      <a:moveTo>
                        <a:pt x="3067" y="0"/>
                      </a:moveTo>
                      <a:cubicBezTo>
                        <a:pt x="3065" y="0"/>
                        <a:pt x="3063" y="3"/>
                        <a:pt x="3062" y="10"/>
                      </a:cubicBezTo>
                      <a:cubicBezTo>
                        <a:pt x="3041" y="142"/>
                        <a:pt x="1" y="887"/>
                        <a:pt x="1" y="887"/>
                      </a:cubicBezTo>
                      <a:cubicBezTo>
                        <a:pt x="1" y="887"/>
                        <a:pt x="154" y="4963"/>
                        <a:pt x="397" y="8310"/>
                      </a:cubicBezTo>
                      <a:cubicBezTo>
                        <a:pt x="640" y="10425"/>
                        <a:pt x="968" y="12122"/>
                        <a:pt x="878" y="12608"/>
                      </a:cubicBezTo>
                      <a:cubicBezTo>
                        <a:pt x="1687" y="12668"/>
                        <a:pt x="2193" y="12682"/>
                        <a:pt x="2489" y="12682"/>
                      </a:cubicBezTo>
                      <a:cubicBezTo>
                        <a:pt x="2742" y="12682"/>
                        <a:pt x="2840" y="12672"/>
                        <a:pt x="2840" y="12672"/>
                      </a:cubicBezTo>
                      <a:lnTo>
                        <a:pt x="3020" y="8490"/>
                      </a:lnTo>
                      <a:lnTo>
                        <a:pt x="3104" y="6264"/>
                      </a:lnTo>
                      <a:cubicBezTo>
                        <a:pt x="3104" y="6264"/>
                        <a:pt x="3194" y="1263"/>
                        <a:pt x="3326" y="1241"/>
                      </a:cubicBezTo>
                      <a:cubicBezTo>
                        <a:pt x="3452" y="1221"/>
                        <a:pt x="3117" y="0"/>
                        <a:pt x="30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Google Shape;1685;p50">
                  <a:extLst>
                    <a:ext uri="{FF2B5EF4-FFF2-40B4-BE49-F238E27FC236}">
                      <a16:creationId xmlns:a16="http://schemas.microsoft.com/office/drawing/2014/main" id="{6C5130C9-9FBF-46CC-80E9-C8B2FB7104AB}"/>
                    </a:ext>
                  </a:extLst>
                </p:cNvPr>
                <p:cNvSpPr/>
                <p:nvPr/>
              </p:nvSpPr>
              <p:spPr>
                <a:xfrm>
                  <a:off x="-83930" y="3040922"/>
                  <a:ext cx="939285" cy="160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4" h="11416" extrusionOk="0">
                      <a:moveTo>
                        <a:pt x="3786" y="1"/>
                      </a:moveTo>
                      <a:lnTo>
                        <a:pt x="439" y="730"/>
                      </a:lnTo>
                      <a:cubicBezTo>
                        <a:pt x="439" y="730"/>
                        <a:pt x="1" y="3569"/>
                        <a:pt x="550" y="5906"/>
                      </a:cubicBezTo>
                      <a:cubicBezTo>
                        <a:pt x="704" y="6588"/>
                        <a:pt x="1190" y="7360"/>
                        <a:pt x="1803" y="8090"/>
                      </a:cubicBezTo>
                      <a:cubicBezTo>
                        <a:pt x="3236" y="9850"/>
                        <a:pt x="5330" y="11415"/>
                        <a:pt x="5330" y="11415"/>
                      </a:cubicBezTo>
                      <a:cubicBezTo>
                        <a:pt x="5330" y="11415"/>
                        <a:pt x="6213" y="10532"/>
                        <a:pt x="6694" y="9697"/>
                      </a:cubicBezTo>
                      <a:cubicBezTo>
                        <a:pt x="5287" y="8375"/>
                        <a:pt x="4468" y="7360"/>
                        <a:pt x="4008" y="6588"/>
                      </a:cubicBezTo>
                      <a:cubicBezTo>
                        <a:pt x="3458" y="5663"/>
                        <a:pt x="3437" y="5071"/>
                        <a:pt x="3479" y="4717"/>
                      </a:cubicBezTo>
                      <a:cubicBezTo>
                        <a:pt x="4119" y="445"/>
                        <a:pt x="3786" y="1"/>
                        <a:pt x="37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Google Shape;1686;p50">
                  <a:extLst>
                    <a:ext uri="{FF2B5EF4-FFF2-40B4-BE49-F238E27FC236}">
                      <a16:creationId xmlns:a16="http://schemas.microsoft.com/office/drawing/2014/main" id="{0D954633-B9BE-426B-9876-F3A758F4F1B1}"/>
                    </a:ext>
                  </a:extLst>
                </p:cNvPr>
                <p:cNvSpPr/>
                <p:nvPr/>
              </p:nvSpPr>
              <p:spPr>
                <a:xfrm>
                  <a:off x="332963" y="3069126"/>
                  <a:ext cx="500933" cy="137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9824" extrusionOk="0">
                      <a:moveTo>
                        <a:pt x="355" y="1"/>
                      </a:moveTo>
                      <a:lnTo>
                        <a:pt x="286" y="22"/>
                      </a:lnTo>
                      <a:cubicBezTo>
                        <a:pt x="307" y="133"/>
                        <a:pt x="355" y="550"/>
                        <a:pt x="355" y="1301"/>
                      </a:cubicBezTo>
                      <a:cubicBezTo>
                        <a:pt x="355" y="2047"/>
                        <a:pt x="286" y="3130"/>
                        <a:pt x="43" y="4537"/>
                      </a:cubicBezTo>
                      <a:cubicBezTo>
                        <a:pt x="22" y="4669"/>
                        <a:pt x="1" y="4822"/>
                        <a:pt x="1" y="4981"/>
                      </a:cubicBezTo>
                      <a:cubicBezTo>
                        <a:pt x="1" y="5441"/>
                        <a:pt x="133" y="6059"/>
                        <a:pt x="641" y="6831"/>
                      </a:cubicBezTo>
                      <a:cubicBezTo>
                        <a:pt x="1169" y="7624"/>
                        <a:pt x="2026" y="8592"/>
                        <a:pt x="3527" y="9824"/>
                      </a:cubicBezTo>
                      <a:lnTo>
                        <a:pt x="3569" y="9760"/>
                      </a:lnTo>
                      <a:cubicBezTo>
                        <a:pt x="2073" y="8550"/>
                        <a:pt x="1212" y="7577"/>
                        <a:pt x="704" y="6805"/>
                      </a:cubicBezTo>
                      <a:cubicBezTo>
                        <a:pt x="202" y="6012"/>
                        <a:pt x="70" y="5441"/>
                        <a:pt x="70" y="4981"/>
                      </a:cubicBezTo>
                      <a:cubicBezTo>
                        <a:pt x="70" y="4822"/>
                        <a:pt x="91" y="4669"/>
                        <a:pt x="112" y="4537"/>
                      </a:cubicBezTo>
                      <a:cubicBezTo>
                        <a:pt x="355" y="3130"/>
                        <a:pt x="418" y="2047"/>
                        <a:pt x="418" y="1301"/>
                      </a:cubicBezTo>
                      <a:cubicBezTo>
                        <a:pt x="418" y="439"/>
                        <a:pt x="355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Google Shape;1687;p50">
                  <a:extLst>
                    <a:ext uri="{FF2B5EF4-FFF2-40B4-BE49-F238E27FC236}">
                      <a16:creationId xmlns:a16="http://schemas.microsoft.com/office/drawing/2014/main" id="{2CD86753-4515-471B-AAE2-E527CE30403A}"/>
                    </a:ext>
                  </a:extLst>
                </p:cNvPr>
                <p:cNvSpPr/>
                <p:nvPr/>
              </p:nvSpPr>
              <p:spPr>
                <a:xfrm>
                  <a:off x="-365493" y="4756900"/>
                  <a:ext cx="519455" cy="1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968" extrusionOk="0">
                      <a:moveTo>
                        <a:pt x="1475" y="0"/>
                      </a:moveTo>
                      <a:cubicBezTo>
                        <a:pt x="1475" y="0"/>
                        <a:pt x="1343" y="307"/>
                        <a:pt x="793" y="355"/>
                      </a:cubicBezTo>
                      <a:cubicBezTo>
                        <a:pt x="397" y="376"/>
                        <a:pt x="180" y="460"/>
                        <a:pt x="69" y="619"/>
                      </a:cubicBezTo>
                      <a:cubicBezTo>
                        <a:pt x="0" y="725"/>
                        <a:pt x="90" y="857"/>
                        <a:pt x="201" y="857"/>
                      </a:cubicBezTo>
                      <a:lnTo>
                        <a:pt x="3458" y="968"/>
                      </a:lnTo>
                      <a:cubicBezTo>
                        <a:pt x="3527" y="968"/>
                        <a:pt x="3590" y="926"/>
                        <a:pt x="3590" y="857"/>
                      </a:cubicBezTo>
                      <a:cubicBezTo>
                        <a:pt x="3617" y="661"/>
                        <a:pt x="3701" y="328"/>
                        <a:pt x="3437" y="64"/>
                      </a:cubicBezTo>
                      <a:lnTo>
                        <a:pt x="14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Google Shape;1688;p50">
                  <a:extLst>
                    <a:ext uri="{FF2B5EF4-FFF2-40B4-BE49-F238E27FC236}">
                      <a16:creationId xmlns:a16="http://schemas.microsoft.com/office/drawing/2014/main" id="{C14079EC-28B3-4054-B097-62DFE3272CA4}"/>
                    </a:ext>
                  </a:extLst>
                </p:cNvPr>
                <p:cNvSpPr/>
                <p:nvPr/>
              </p:nvSpPr>
              <p:spPr>
                <a:xfrm>
                  <a:off x="-297639" y="2172900"/>
                  <a:ext cx="803598" cy="1023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" h="7294" extrusionOk="0">
                      <a:moveTo>
                        <a:pt x="773" y="265"/>
                      </a:moveTo>
                      <a:lnTo>
                        <a:pt x="730" y="286"/>
                      </a:lnTo>
                      <a:lnTo>
                        <a:pt x="730" y="286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773" y="265"/>
                      </a:lnTo>
                      <a:close/>
                      <a:moveTo>
                        <a:pt x="2777" y="1"/>
                      </a:moveTo>
                      <a:lnTo>
                        <a:pt x="2644" y="22"/>
                      </a:lnTo>
                      <a:lnTo>
                        <a:pt x="1698" y="239"/>
                      </a:lnTo>
                      <a:lnTo>
                        <a:pt x="1365" y="175"/>
                      </a:lnTo>
                      <a:lnTo>
                        <a:pt x="1233" y="154"/>
                      </a:lnTo>
                      <a:lnTo>
                        <a:pt x="1148" y="175"/>
                      </a:lnTo>
                      <a:lnTo>
                        <a:pt x="995" y="218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175" y="1386"/>
                      </a:lnTo>
                      <a:lnTo>
                        <a:pt x="1" y="3501"/>
                      </a:lnTo>
                      <a:cubicBezTo>
                        <a:pt x="1" y="3501"/>
                        <a:pt x="440" y="3501"/>
                        <a:pt x="466" y="3744"/>
                      </a:cubicBezTo>
                      <a:cubicBezTo>
                        <a:pt x="551" y="4183"/>
                        <a:pt x="598" y="5129"/>
                        <a:pt x="419" y="6848"/>
                      </a:cubicBezTo>
                      <a:cubicBezTo>
                        <a:pt x="397" y="6874"/>
                        <a:pt x="397" y="6916"/>
                        <a:pt x="419" y="6959"/>
                      </a:cubicBezTo>
                      <a:lnTo>
                        <a:pt x="419" y="7138"/>
                      </a:lnTo>
                      <a:cubicBezTo>
                        <a:pt x="508" y="7159"/>
                        <a:pt x="598" y="7181"/>
                        <a:pt x="683" y="7181"/>
                      </a:cubicBezTo>
                      <a:cubicBezTo>
                        <a:pt x="1086" y="7261"/>
                        <a:pt x="1489" y="7293"/>
                        <a:pt x="1879" y="7293"/>
                      </a:cubicBezTo>
                      <a:cubicBezTo>
                        <a:pt x="2236" y="7293"/>
                        <a:pt x="2583" y="7266"/>
                        <a:pt x="2909" y="7223"/>
                      </a:cubicBezTo>
                      <a:cubicBezTo>
                        <a:pt x="2999" y="7223"/>
                        <a:pt x="3083" y="7202"/>
                        <a:pt x="3173" y="7181"/>
                      </a:cubicBezTo>
                      <a:cubicBezTo>
                        <a:pt x="4141" y="7048"/>
                        <a:pt x="4960" y="6763"/>
                        <a:pt x="5357" y="6583"/>
                      </a:cubicBezTo>
                      <a:cubicBezTo>
                        <a:pt x="5552" y="6520"/>
                        <a:pt x="5684" y="6345"/>
                        <a:pt x="5684" y="6123"/>
                      </a:cubicBezTo>
                      <a:cubicBezTo>
                        <a:pt x="5727" y="5156"/>
                        <a:pt x="5706" y="2332"/>
                        <a:pt x="4474" y="1032"/>
                      </a:cubicBezTo>
                      <a:cubicBezTo>
                        <a:pt x="4119" y="662"/>
                        <a:pt x="3681" y="371"/>
                        <a:pt x="3326" y="197"/>
                      </a:cubicBezTo>
                      <a:cubicBezTo>
                        <a:pt x="3242" y="154"/>
                        <a:pt x="3152" y="107"/>
                        <a:pt x="3083" y="85"/>
                      </a:cubicBezTo>
                      <a:cubicBezTo>
                        <a:pt x="2999" y="64"/>
                        <a:pt x="2930" y="43"/>
                        <a:pt x="2866" y="22"/>
                      </a:cubicBezTo>
                      <a:cubicBezTo>
                        <a:pt x="2798" y="1"/>
                        <a:pt x="2777" y="1"/>
                        <a:pt x="27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Google Shape;1689;p50">
                  <a:extLst>
                    <a:ext uri="{FF2B5EF4-FFF2-40B4-BE49-F238E27FC236}">
                      <a16:creationId xmlns:a16="http://schemas.microsoft.com/office/drawing/2014/main" id="{F95422E4-5AA0-44A6-99CF-F1D85DEC6A85}"/>
                    </a:ext>
                  </a:extLst>
                </p:cNvPr>
                <p:cNvSpPr/>
                <p:nvPr/>
              </p:nvSpPr>
              <p:spPr>
                <a:xfrm>
                  <a:off x="-316161" y="2391800"/>
                  <a:ext cx="49813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3485" extrusionOk="0">
                      <a:moveTo>
                        <a:pt x="286" y="1"/>
                      </a:moveTo>
                      <a:cubicBezTo>
                        <a:pt x="286" y="1"/>
                        <a:pt x="91" y="2073"/>
                        <a:pt x="1" y="3485"/>
                      </a:cubicBezTo>
                      <a:lnTo>
                        <a:pt x="69" y="3485"/>
                      </a:lnTo>
                      <a:cubicBezTo>
                        <a:pt x="112" y="2776"/>
                        <a:pt x="175" y="1920"/>
                        <a:pt x="244" y="1217"/>
                      </a:cubicBezTo>
                      <a:cubicBezTo>
                        <a:pt x="265" y="883"/>
                        <a:pt x="307" y="577"/>
                        <a:pt x="334" y="355"/>
                      </a:cubicBezTo>
                      <a:cubicBezTo>
                        <a:pt x="355" y="159"/>
                        <a:pt x="355" y="27"/>
                        <a:pt x="355" y="27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Google Shape;1690;p50">
                  <a:extLst>
                    <a:ext uri="{FF2B5EF4-FFF2-40B4-BE49-F238E27FC236}">
                      <a16:creationId xmlns:a16="http://schemas.microsoft.com/office/drawing/2014/main" id="{3CD89447-C0EE-4302-93A4-0611C21B44DF}"/>
                    </a:ext>
                  </a:extLst>
                </p:cNvPr>
                <p:cNvSpPr/>
                <p:nvPr/>
              </p:nvSpPr>
              <p:spPr>
                <a:xfrm>
                  <a:off x="-328790" y="2769402"/>
                  <a:ext cx="189288" cy="40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898" extrusionOk="0">
                      <a:moveTo>
                        <a:pt x="202" y="1"/>
                      </a:moveTo>
                      <a:cubicBezTo>
                        <a:pt x="202" y="1"/>
                        <a:pt x="1" y="1719"/>
                        <a:pt x="27" y="2200"/>
                      </a:cubicBezTo>
                      <a:cubicBezTo>
                        <a:pt x="48" y="2665"/>
                        <a:pt x="334" y="2776"/>
                        <a:pt x="773" y="2887"/>
                      </a:cubicBezTo>
                      <a:cubicBezTo>
                        <a:pt x="804" y="2894"/>
                        <a:pt x="833" y="2898"/>
                        <a:pt x="861" y="2898"/>
                      </a:cubicBezTo>
                      <a:cubicBezTo>
                        <a:pt x="1252" y="2898"/>
                        <a:pt x="1349" y="2248"/>
                        <a:pt x="1349" y="2248"/>
                      </a:cubicBezTo>
                      <a:lnTo>
                        <a:pt x="1217" y="244"/>
                      </a:lnTo>
                      <a:lnTo>
                        <a:pt x="2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Google Shape;1691;p50">
                  <a:extLst>
                    <a:ext uri="{FF2B5EF4-FFF2-40B4-BE49-F238E27FC236}">
                      <a16:creationId xmlns:a16="http://schemas.microsoft.com/office/drawing/2014/main" id="{14DC4883-5C06-4C77-BA82-08D04A4EEEDB}"/>
                    </a:ext>
                  </a:extLst>
                </p:cNvPr>
                <p:cNvSpPr/>
                <p:nvPr/>
              </p:nvSpPr>
              <p:spPr>
                <a:xfrm>
                  <a:off x="-300586" y="2833949"/>
                  <a:ext cx="265761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620" extrusionOk="0">
                      <a:moveTo>
                        <a:pt x="1" y="1"/>
                      </a:moveTo>
                      <a:cubicBezTo>
                        <a:pt x="133" y="112"/>
                        <a:pt x="265" y="201"/>
                        <a:pt x="418" y="265"/>
                      </a:cubicBezTo>
                      <a:cubicBezTo>
                        <a:pt x="572" y="355"/>
                        <a:pt x="725" y="397"/>
                        <a:pt x="905" y="466"/>
                      </a:cubicBezTo>
                      <a:cubicBezTo>
                        <a:pt x="1058" y="508"/>
                        <a:pt x="1211" y="550"/>
                        <a:pt x="1386" y="577"/>
                      </a:cubicBezTo>
                      <a:cubicBezTo>
                        <a:pt x="1566" y="619"/>
                        <a:pt x="1719" y="619"/>
                        <a:pt x="1893" y="619"/>
                      </a:cubicBezTo>
                      <a:cubicBezTo>
                        <a:pt x="1809" y="598"/>
                        <a:pt x="1719" y="598"/>
                        <a:pt x="1650" y="577"/>
                      </a:cubicBezTo>
                      <a:lnTo>
                        <a:pt x="1518" y="550"/>
                      </a:lnTo>
                      <a:lnTo>
                        <a:pt x="1386" y="529"/>
                      </a:lnTo>
                      <a:cubicBezTo>
                        <a:pt x="1233" y="487"/>
                        <a:pt x="1079" y="445"/>
                        <a:pt x="926" y="397"/>
                      </a:cubicBezTo>
                      <a:cubicBezTo>
                        <a:pt x="751" y="355"/>
                        <a:pt x="593" y="286"/>
                        <a:pt x="440" y="223"/>
                      </a:cubicBezTo>
                      <a:cubicBezTo>
                        <a:pt x="286" y="154"/>
                        <a:pt x="133" y="90"/>
                        <a:pt x="1" y="1"/>
                      </a:cubicBezTo>
                      <a:close/>
                    </a:path>
                  </a:pathLst>
                </a:custGeom>
                <a:solidFill>
                  <a:srgbClr val="F3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Google Shape;1692;p50">
                  <a:extLst>
                    <a:ext uri="{FF2B5EF4-FFF2-40B4-BE49-F238E27FC236}">
                      <a16:creationId xmlns:a16="http://schemas.microsoft.com/office/drawing/2014/main" id="{25201FD3-34F9-4B09-BACE-39FC8727C323}"/>
                    </a:ext>
                  </a:extLst>
                </p:cNvPr>
                <p:cNvSpPr/>
                <p:nvPr/>
              </p:nvSpPr>
              <p:spPr>
                <a:xfrm>
                  <a:off x="-109188" y="2036508"/>
                  <a:ext cx="201215" cy="25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809" extrusionOk="0">
                      <a:moveTo>
                        <a:pt x="1169" y="0"/>
                      </a:moveTo>
                      <a:lnTo>
                        <a:pt x="112" y="465"/>
                      </a:lnTo>
                      <a:lnTo>
                        <a:pt x="69" y="1057"/>
                      </a:lnTo>
                      <a:cubicBezTo>
                        <a:pt x="69" y="1057"/>
                        <a:pt x="48" y="1079"/>
                        <a:pt x="1" y="1105"/>
                      </a:cubicBezTo>
                      <a:lnTo>
                        <a:pt x="154" y="1412"/>
                      </a:lnTo>
                      <a:lnTo>
                        <a:pt x="376" y="1808"/>
                      </a:lnTo>
                      <a:lnTo>
                        <a:pt x="815" y="1454"/>
                      </a:lnTo>
                      <a:lnTo>
                        <a:pt x="1434" y="973"/>
                      </a:lnTo>
                      <a:cubicBezTo>
                        <a:pt x="1391" y="946"/>
                        <a:pt x="1391" y="925"/>
                        <a:pt x="1370" y="883"/>
                      </a:cubicBezTo>
                      <a:cubicBezTo>
                        <a:pt x="1301" y="661"/>
                        <a:pt x="1169" y="0"/>
                        <a:pt x="1169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0" name="Google Shape;1693;p50">
                  <a:extLst>
                    <a:ext uri="{FF2B5EF4-FFF2-40B4-BE49-F238E27FC236}">
                      <a16:creationId xmlns:a16="http://schemas.microsoft.com/office/drawing/2014/main" id="{0D27D334-048A-408D-B90E-DD10D5AC0DC2}"/>
                    </a:ext>
                  </a:extLst>
                </p:cNvPr>
                <p:cNvSpPr/>
                <p:nvPr/>
              </p:nvSpPr>
              <p:spPr>
                <a:xfrm>
                  <a:off x="-133604" y="1916113"/>
                  <a:ext cx="219737" cy="19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402" extrusionOk="0">
                      <a:moveTo>
                        <a:pt x="945" y="0"/>
                      </a:moveTo>
                      <a:cubicBezTo>
                        <a:pt x="906" y="0"/>
                        <a:pt x="862" y="7"/>
                        <a:pt x="814" y="23"/>
                      </a:cubicBezTo>
                      <a:cubicBezTo>
                        <a:pt x="619" y="65"/>
                        <a:pt x="43" y="176"/>
                        <a:pt x="21" y="218"/>
                      </a:cubicBezTo>
                      <a:cubicBezTo>
                        <a:pt x="0" y="245"/>
                        <a:pt x="21" y="615"/>
                        <a:pt x="21" y="726"/>
                      </a:cubicBezTo>
                      <a:cubicBezTo>
                        <a:pt x="3" y="856"/>
                        <a:pt x="1" y="1402"/>
                        <a:pt x="580" y="1402"/>
                      </a:cubicBezTo>
                      <a:cubicBezTo>
                        <a:pt x="682" y="1402"/>
                        <a:pt x="804" y="1384"/>
                        <a:pt x="947" y="1344"/>
                      </a:cubicBezTo>
                      <a:cubicBezTo>
                        <a:pt x="1280" y="1255"/>
                        <a:pt x="1385" y="1011"/>
                        <a:pt x="1343" y="858"/>
                      </a:cubicBezTo>
                      <a:cubicBezTo>
                        <a:pt x="1475" y="837"/>
                        <a:pt x="1565" y="662"/>
                        <a:pt x="1497" y="509"/>
                      </a:cubicBezTo>
                      <a:cubicBezTo>
                        <a:pt x="1454" y="351"/>
                        <a:pt x="1280" y="308"/>
                        <a:pt x="1280" y="308"/>
                      </a:cubicBezTo>
                      <a:lnTo>
                        <a:pt x="1148" y="65"/>
                      </a:lnTo>
                      <a:cubicBezTo>
                        <a:pt x="1148" y="65"/>
                        <a:pt x="107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Google Shape;1694;p50">
                  <a:extLst>
                    <a:ext uri="{FF2B5EF4-FFF2-40B4-BE49-F238E27FC236}">
                      <a16:creationId xmlns:a16="http://schemas.microsoft.com/office/drawing/2014/main" id="{0A26D834-0736-4325-980E-E0DA6BCE31D9}"/>
                    </a:ext>
                  </a:extLst>
                </p:cNvPr>
                <p:cNvSpPr/>
                <p:nvPr/>
              </p:nvSpPr>
              <p:spPr>
                <a:xfrm>
                  <a:off x="-204887" y="1828132"/>
                  <a:ext cx="309540" cy="22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22" extrusionOk="0">
                      <a:moveTo>
                        <a:pt x="1143" y="0"/>
                      </a:moveTo>
                      <a:cubicBezTo>
                        <a:pt x="969" y="0"/>
                        <a:pt x="786" y="72"/>
                        <a:pt x="619" y="274"/>
                      </a:cubicBezTo>
                      <a:cubicBezTo>
                        <a:pt x="466" y="296"/>
                        <a:pt x="202" y="385"/>
                        <a:pt x="223" y="761"/>
                      </a:cubicBezTo>
                      <a:cubicBezTo>
                        <a:pt x="112" y="935"/>
                        <a:pt x="1" y="1136"/>
                        <a:pt x="154" y="1464"/>
                      </a:cubicBezTo>
                      <a:cubicBezTo>
                        <a:pt x="207" y="1582"/>
                        <a:pt x="305" y="1621"/>
                        <a:pt x="389" y="1621"/>
                      </a:cubicBezTo>
                      <a:cubicBezTo>
                        <a:pt x="450" y="1621"/>
                        <a:pt x="503" y="1601"/>
                        <a:pt x="529" y="1575"/>
                      </a:cubicBezTo>
                      <a:lnTo>
                        <a:pt x="529" y="1353"/>
                      </a:lnTo>
                      <a:cubicBezTo>
                        <a:pt x="529" y="1353"/>
                        <a:pt x="529" y="935"/>
                        <a:pt x="640" y="893"/>
                      </a:cubicBezTo>
                      <a:cubicBezTo>
                        <a:pt x="663" y="883"/>
                        <a:pt x="704" y="880"/>
                        <a:pt x="757" y="880"/>
                      </a:cubicBezTo>
                      <a:cubicBezTo>
                        <a:pt x="858" y="880"/>
                        <a:pt x="1004" y="892"/>
                        <a:pt x="1145" y="892"/>
                      </a:cubicBezTo>
                      <a:cubicBezTo>
                        <a:pt x="1295" y="892"/>
                        <a:pt x="1441" y="879"/>
                        <a:pt x="1523" y="824"/>
                      </a:cubicBezTo>
                      <a:cubicBezTo>
                        <a:pt x="1540" y="808"/>
                        <a:pt x="1556" y="801"/>
                        <a:pt x="1569" y="801"/>
                      </a:cubicBezTo>
                      <a:cubicBezTo>
                        <a:pt x="1592" y="801"/>
                        <a:pt x="1608" y="819"/>
                        <a:pt x="1608" y="845"/>
                      </a:cubicBezTo>
                      <a:cubicBezTo>
                        <a:pt x="1656" y="978"/>
                        <a:pt x="1698" y="1178"/>
                        <a:pt x="1740" y="1221"/>
                      </a:cubicBezTo>
                      <a:cubicBezTo>
                        <a:pt x="1740" y="1136"/>
                        <a:pt x="1761" y="1046"/>
                        <a:pt x="1872" y="1046"/>
                      </a:cubicBezTo>
                      <a:cubicBezTo>
                        <a:pt x="1885" y="1043"/>
                        <a:pt x="1896" y="1042"/>
                        <a:pt x="1906" y="1042"/>
                      </a:cubicBezTo>
                      <a:cubicBezTo>
                        <a:pt x="1973" y="1042"/>
                        <a:pt x="2005" y="1095"/>
                        <a:pt x="2005" y="1136"/>
                      </a:cubicBezTo>
                      <a:cubicBezTo>
                        <a:pt x="2026" y="1178"/>
                        <a:pt x="2073" y="1289"/>
                        <a:pt x="1962" y="1422"/>
                      </a:cubicBezTo>
                      <a:cubicBezTo>
                        <a:pt x="2052" y="1353"/>
                        <a:pt x="2205" y="1242"/>
                        <a:pt x="2205" y="935"/>
                      </a:cubicBezTo>
                      <a:cubicBezTo>
                        <a:pt x="2185" y="617"/>
                        <a:pt x="2060" y="295"/>
                        <a:pt x="1787" y="295"/>
                      </a:cubicBezTo>
                      <a:cubicBezTo>
                        <a:pt x="1779" y="295"/>
                        <a:pt x="1770" y="295"/>
                        <a:pt x="1761" y="296"/>
                      </a:cubicBezTo>
                      <a:cubicBezTo>
                        <a:pt x="1644" y="165"/>
                        <a:pt x="140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Google Shape;1695;p50">
                  <a:extLst>
                    <a:ext uri="{FF2B5EF4-FFF2-40B4-BE49-F238E27FC236}">
                      <a16:creationId xmlns:a16="http://schemas.microsoft.com/office/drawing/2014/main" id="{4BA2FC7B-A970-4459-ACE2-85E956E68328}"/>
                    </a:ext>
                  </a:extLst>
                </p:cNvPr>
                <p:cNvSpPr/>
                <p:nvPr/>
              </p:nvSpPr>
              <p:spPr>
                <a:xfrm>
                  <a:off x="-93612" y="1822239"/>
                  <a:ext cx="135968" cy="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338" extrusionOk="0">
                      <a:moveTo>
                        <a:pt x="619" y="31"/>
                      </a:moveTo>
                      <a:lnTo>
                        <a:pt x="641" y="52"/>
                      </a:lnTo>
                      <a:lnTo>
                        <a:pt x="683" y="52"/>
                      </a:lnTo>
                      <a:lnTo>
                        <a:pt x="641" y="31"/>
                      </a:lnTo>
                      <a:close/>
                      <a:moveTo>
                        <a:pt x="451" y="1"/>
                      </a:moveTo>
                      <a:cubicBezTo>
                        <a:pt x="388" y="1"/>
                        <a:pt x="322" y="16"/>
                        <a:pt x="244" y="31"/>
                      </a:cubicBezTo>
                      <a:cubicBezTo>
                        <a:pt x="202" y="31"/>
                        <a:pt x="154" y="52"/>
                        <a:pt x="112" y="73"/>
                      </a:cubicBezTo>
                      <a:cubicBezTo>
                        <a:pt x="70" y="94"/>
                        <a:pt x="22" y="121"/>
                        <a:pt x="1" y="163"/>
                      </a:cubicBezTo>
                      <a:cubicBezTo>
                        <a:pt x="43" y="142"/>
                        <a:pt x="91" y="121"/>
                        <a:pt x="133" y="121"/>
                      </a:cubicBezTo>
                      <a:lnTo>
                        <a:pt x="265" y="73"/>
                      </a:lnTo>
                      <a:cubicBezTo>
                        <a:pt x="355" y="52"/>
                        <a:pt x="440" y="31"/>
                        <a:pt x="529" y="31"/>
                      </a:cubicBezTo>
                      <a:lnTo>
                        <a:pt x="619" y="31"/>
                      </a:lnTo>
                      <a:cubicBezTo>
                        <a:pt x="598" y="10"/>
                        <a:pt x="572" y="10"/>
                        <a:pt x="529" y="10"/>
                      </a:cubicBezTo>
                      <a:cubicBezTo>
                        <a:pt x="503" y="4"/>
                        <a:pt x="477" y="1"/>
                        <a:pt x="451" y="1"/>
                      </a:cubicBezTo>
                      <a:close/>
                      <a:moveTo>
                        <a:pt x="683" y="52"/>
                      </a:moveTo>
                      <a:lnTo>
                        <a:pt x="704" y="73"/>
                      </a:lnTo>
                      <a:cubicBezTo>
                        <a:pt x="704" y="73"/>
                        <a:pt x="730" y="73"/>
                        <a:pt x="730" y="94"/>
                      </a:cubicBezTo>
                      <a:lnTo>
                        <a:pt x="773" y="121"/>
                      </a:lnTo>
                      <a:lnTo>
                        <a:pt x="794" y="142"/>
                      </a:lnTo>
                      <a:cubicBezTo>
                        <a:pt x="863" y="184"/>
                        <a:pt x="926" y="253"/>
                        <a:pt x="968" y="338"/>
                      </a:cubicBezTo>
                      <a:cubicBezTo>
                        <a:pt x="947" y="253"/>
                        <a:pt x="884" y="163"/>
                        <a:pt x="815" y="94"/>
                      </a:cubicBezTo>
                      <a:lnTo>
                        <a:pt x="773" y="73"/>
                      </a:lnTo>
                      <a:lnTo>
                        <a:pt x="752" y="73"/>
                      </a:lnTo>
                      <a:cubicBezTo>
                        <a:pt x="730" y="52"/>
                        <a:pt x="704" y="52"/>
                        <a:pt x="683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Google Shape;1696;p50">
                  <a:extLst>
                    <a:ext uri="{FF2B5EF4-FFF2-40B4-BE49-F238E27FC236}">
                      <a16:creationId xmlns:a16="http://schemas.microsoft.com/office/drawing/2014/main" id="{CDD29C29-9E3E-47AA-AF7D-D4D7B6FB83E9}"/>
                    </a:ext>
                  </a:extLst>
                </p:cNvPr>
                <p:cNvSpPr/>
                <p:nvPr/>
              </p:nvSpPr>
              <p:spPr>
                <a:xfrm>
                  <a:off x="-183277" y="1859424"/>
                  <a:ext cx="71281" cy="8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02" extrusionOk="0">
                      <a:moveTo>
                        <a:pt x="440" y="1"/>
                      </a:moveTo>
                      <a:cubicBezTo>
                        <a:pt x="383" y="1"/>
                        <a:pt x="336" y="20"/>
                        <a:pt x="286" y="51"/>
                      </a:cubicBezTo>
                      <a:cubicBezTo>
                        <a:pt x="243" y="51"/>
                        <a:pt x="222" y="73"/>
                        <a:pt x="201" y="94"/>
                      </a:cubicBezTo>
                      <a:cubicBezTo>
                        <a:pt x="180" y="120"/>
                        <a:pt x="153" y="120"/>
                        <a:pt x="153" y="141"/>
                      </a:cubicBezTo>
                      <a:cubicBezTo>
                        <a:pt x="180" y="141"/>
                        <a:pt x="180" y="120"/>
                        <a:pt x="201" y="120"/>
                      </a:cubicBezTo>
                      <a:cubicBezTo>
                        <a:pt x="222" y="94"/>
                        <a:pt x="222" y="94"/>
                        <a:pt x="243" y="94"/>
                      </a:cubicBezTo>
                      <a:cubicBezTo>
                        <a:pt x="264" y="94"/>
                        <a:pt x="286" y="73"/>
                        <a:pt x="286" y="73"/>
                      </a:cubicBezTo>
                      <a:cubicBezTo>
                        <a:pt x="354" y="51"/>
                        <a:pt x="418" y="30"/>
                        <a:pt x="508" y="9"/>
                      </a:cubicBezTo>
                      <a:cubicBezTo>
                        <a:pt x="484" y="3"/>
                        <a:pt x="461" y="1"/>
                        <a:pt x="440" y="1"/>
                      </a:cubicBezTo>
                      <a:close/>
                      <a:moveTo>
                        <a:pt x="153" y="141"/>
                      </a:moveTo>
                      <a:cubicBezTo>
                        <a:pt x="132" y="141"/>
                        <a:pt x="111" y="162"/>
                        <a:pt x="111" y="184"/>
                      </a:cubicBezTo>
                      <a:cubicBezTo>
                        <a:pt x="48" y="226"/>
                        <a:pt x="0" y="295"/>
                        <a:pt x="0" y="384"/>
                      </a:cubicBezTo>
                      <a:lnTo>
                        <a:pt x="0" y="490"/>
                      </a:lnTo>
                      <a:cubicBezTo>
                        <a:pt x="0" y="517"/>
                        <a:pt x="21" y="559"/>
                        <a:pt x="21" y="601"/>
                      </a:cubicBezTo>
                      <a:cubicBezTo>
                        <a:pt x="48" y="559"/>
                        <a:pt x="21" y="517"/>
                        <a:pt x="48" y="490"/>
                      </a:cubicBezTo>
                      <a:lnTo>
                        <a:pt x="48" y="384"/>
                      </a:lnTo>
                      <a:cubicBezTo>
                        <a:pt x="48" y="337"/>
                        <a:pt x="69" y="316"/>
                        <a:pt x="69" y="273"/>
                      </a:cubicBezTo>
                      <a:cubicBezTo>
                        <a:pt x="90" y="252"/>
                        <a:pt x="111" y="226"/>
                        <a:pt x="132" y="184"/>
                      </a:cubicBezTo>
                      <a:cubicBezTo>
                        <a:pt x="132" y="184"/>
                        <a:pt x="132" y="162"/>
                        <a:pt x="153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Google Shape;1697;p50">
                  <a:extLst>
                    <a:ext uri="{FF2B5EF4-FFF2-40B4-BE49-F238E27FC236}">
                      <a16:creationId xmlns:a16="http://schemas.microsoft.com/office/drawing/2014/main" id="{047F2706-BA22-4939-AED7-5425815EA98B}"/>
                    </a:ext>
                  </a:extLst>
                </p:cNvPr>
                <p:cNvSpPr/>
                <p:nvPr/>
              </p:nvSpPr>
              <p:spPr>
                <a:xfrm>
                  <a:off x="-155213" y="2191562"/>
                  <a:ext cx="98924" cy="1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54" extrusionOk="0">
                      <a:moveTo>
                        <a:pt x="329" y="0"/>
                      </a:moveTo>
                      <a:lnTo>
                        <a:pt x="1" y="85"/>
                      </a:lnTo>
                      <a:lnTo>
                        <a:pt x="244" y="1253"/>
                      </a:lnTo>
                      <a:lnTo>
                        <a:pt x="704" y="703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Google Shape;1698;p50">
                  <a:extLst>
                    <a:ext uri="{FF2B5EF4-FFF2-40B4-BE49-F238E27FC236}">
                      <a16:creationId xmlns:a16="http://schemas.microsoft.com/office/drawing/2014/main" id="{FB4B661E-825D-4CAB-9AF4-B938F3F3A798}"/>
                    </a:ext>
                  </a:extLst>
                </p:cNvPr>
                <p:cNvSpPr/>
                <p:nvPr/>
              </p:nvSpPr>
              <p:spPr>
                <a:xfrm>
                  <a:off x="-56427" y="2172900"/>
                  <a:ext cx="204162" cy="19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408" extrusionOk="0">
                      <a:moveTo>
                        <a:pt x="1058" y="1"/>
                      </a:moveTo>
                      <a:lnTo>
                        <a:pt x="0" y="836"/>
                      </a:lnTo>
                      <a:lnTo>
                        <a:pt x="376" y="1407"/>
                      </a:lnTo>
                      <a:cubicBezTo>
                        <a:pt x="376" y="1407"/>
                        <a:pt x="1232" y="440"/>
                        <a:pt x="1454" y="133"/>
                      </a:cubicBezTo>
                      <a:cubicBezTo>
                        <a:pt x="1280" y="43"/>
                        <a:pt x="1058" y="1"/>
                        <a:pt x="1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Google Shape;1699;p50">
                  <a:extLst>
                    <a:ext uri="{FF2B5EF4-FFF2-40B4-BE49-F238E27FC236}">
                      <a16:creationId xmlns:a16="http://schemas.microsoft.com/office/drawing/2014/main" id="{DF79C1FC-667C-461C-95D6-F3C94C51D13A}"/>
                    </a:ext>
                  </a:extLst>
                </p:cNvPr>
                <p:cNvSpPr/>
                <p:nvPr/>
              </p:nvSpPr>
              <p:spPr>
                <a:xfrm>
                  <a:off x="-591331" y="2485113"/>
                  <a:ext cx="328624" cy="34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461" extrusionOk="0">
                      <a:moveTo>
                        <a:pt x="1434" y="0"/>
                      </a:moveTo>
                      <a:cubicBezTo>
                        <a:pt x="1400" y="0"/>
                        <a:pt x="1369" y="16"/>
                        <a:pt x="1343" y="65"/>
                      </a:cubicBezTo>
                      <a:cubicBezTo>
                        <a:pt x="1280" y="176"/>
                        <a:pt x="1211" y="329"/>
                        <a:pt x="1169" y="483"/>
                      </a:cubicBezTo>
                      <a:cubicBezTo>
                        <a:pt x="1126" y="462"/>
                        <a:pt x="661" y="129"/>
                        <a:pt x="598" y="107"/>
                      </a:cubicBezTo>
                      <a:cubicBezTo>
                        <a:pt x="590" y="106"/>
                        <a:pt x="582" y="105"/>
                        <a:pt x="575" y="105"/>
                      </a:cubicBezTo>
                      <a:cubicBezTo>
                        <a:pt x="493" y="105"/>
                        <a:pt x="418" y="201"/>
                        <a:pt x="418" y="240"/>
                      </a:cubicBezTo>
                      <a:cubicBezTo>
                        <a:pt x="397" y="287"/>
                        <a:pt x="418" y="329"/>
                        <a:pt x="444" y="372"/>
                      </a:cubicBezTo>
                      <a:cubicBezTo>
                        <a:pt x="437" y="370"/>
                        <a:pt x="430" y="369"/>
                        <a:pt x="424" y="369"/>
                      </a:cubicBezTo>
                      <a:cubicBezTo>
                        <a:pt x="363" y="369"/>
                        <a:pt x="309" y="447"/>
                        <a:pt x="286" y="504"/>
                      </a:cubicBezTo>
                      <a:cubicBezTo>
                        <a:pt x="265" y="573"/>
                        <a:pt x="243" y="636"/>
                        <a:pt x="286" y="684"/>
                      </a:cubicBezTo>
                      <a:cubicBezTo>
                        <a:pt x="222" y="684"/>
                        <a:pt x="180" y="726"/>
                        <a:pt x="154" y="789"/>
                      </a:cubicBezTo>
                      <a:cubicBezTo>
                        <a:pt x="111" y="858"/>
                        <a:pt x="132" y="969"/>
                        <a:pt x="180" y="990"/>
                      </a:cubicBezTo>
                      <a:cubicBezTo>
                        <a:pt x="180" y="990"/>
                        <a:pt x="111" y="1012"/>
                        <a:pt x="90" y="1054"/>
                      </a:cubicBezTo>
                      <a:cubicBezTo>
                        <a:pt x="48" y="1123"/>
                        <a:pt x="0" y="1212"/>
                        <a:pt x="132" y="1318"/>
                      </a:cubicBezTo>
                      <a:cubicBezTo>
                        <a:pt x="243" y="1408"/>
                        <a:pt x="354" y="1477"/>
                        <a:pt x="577" y="1630"/>
                      </a:cubicBezTo>
                      <a:cubicBezTo>
                        <a:pt x="793" y="1783"/>
                        <a:pt x="904" y="1826"/>
                        <a:pt x="1015" y="1826"/>
                      </a:cubicBezTo>
                      <a:cubicBezTo>
                        <a:pt x="1079" y="1937"/>
                        <a:pt x="1237" y="2159"/>
                        <a:pt x="1523" y="2444"/>
                      </a:cubicBezTo>
                      <a:cubicBezTo>
                        <a:pt x="1532" y="2455"/>
                        <a:pt x="1544" y="2460"/>
                        <a:pt x="1558" y="2460"/>
                      </a:cubicBezTo>
                      <a:cubicBezTo>
                        <a:pt x="1758" y="2460"/>
                        <a:pt x="2342" y="1306"/>
                        <a:pt x="2094" y="1123"/>
                      </a:cubicBezTo>
                      <a:cubicBezTo>
                        <a:pt x="1787" y="900"/>
                        <a:pt x="1544" y="705"/>
                        <a:pt x="1523" y="684"/>
                      </a:cubicBezTo>
                      <a:cubicBezTo>
                        <a:pt x="1475" y="657"/>
                        <a:pt x="1544" y="594"/>
                        <a:pt x="1586" y="372"/>
                      </a:cubicBezTo>
                      <a:cubicBezTo>
                        <a:pt x="1676" y="65"/>
                        <a:pt x="1565" y="44"/>
                        <a:pt x="1523" y="23"/>
                      </a:cubicBezTo>
                      <a:cubicBezTo>
                        <a:pt x="1492" y="11"/>
                        <a:pt x="1462" y="0"/>
                        <a:pt x="143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Google Shape;1700;p50">
                  <a:extLst>
                    <a:ext uri="{FF2B5EF4-FFF2-40B4-BE49-F238E27FC236}">
                      <a16:creationId xmlns:a16="http://schemas.microsoft.com/office/drawing/2014/main" id="{C0F824F5-DC7B-4FEC-81CC-0103E1398060}"/>
                    </a:ext>
                  </a:extLst>
                </p:cNvPr>
                <p:cNvSpPr/>
                <p:nvPr/>
              </p:nvSpPr>
              <p:spPr>
                <a:xfrm>
                  <a:off x="-414807" y="2302836"/>
                  <a:ext cx="877826" cy="6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6" h="4796" extrusionOk="0">
                      <a:moveTo>
                        <a:pt x="4050" y="0"/>
                      </a:moveTo>
                      <a:cubicBezTo>
                        <a:pt x="4050" y="0"/>
                        <a:pt x="3326" y="1586"/>
                        <a:pt x="2993" y="1803"/>
                      </a:cubicBezTo>
                      <a:cubicBezTo>
                        <a:pt x="2930" y="1885"/>
                        <a:pt x="2443" y="2461"/>
                        <a:pt x="1580" y="2461"/>
                      </a:cubicBezTo>
                      <a:cubicBezTo>
                        <a:pt x="1276" y="2461"/>
                        <a:pt x="925" y="2390"/>
                        <a:pt x="529" y="2199"/>
                      </a:cubicBezTo>
                      <a:cubicBezTo>
                        <a:pt x="529" y="2199"/>
                        <a:pt x="460" y="3125"/>
                        <a:pt x="1" y="3479"/>
                      </a:cubicBezTo>
                      <a:cubicBezTo>
                        <a:pt x="234" y="3804"/>
                        <a:pt x="1412" y="4796"/>
                        <a:pt x="2871" y="4796"/>
                      </a:cubicBezTo>
                      <a:cubicBezTo>
                        <a:pt x="3597" y="4796"/>
                        <a:pt x="4393" y="4550"/>
                        <a:pt x="5176" y="3854"/>
                      </a:cubicBezTo>
                      <a:cubicBezTo>
                        <a:pt x="5198" y="3854"/>
                        <a:pt x="6255" y="2993"/>
                        <a:pt x="6234" y="2575"/>
                      </a:cubicBezTo>
                      <a:lnTo>
                        <a:pt x="40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Google Shape;1701;p50">
                  <a:extLst>
                    <a:ext uri="{FF2B5EF4-FFF2-40B4-BE49-F238E27FC236}">
                      <a16:creationId xmlns:a16="http://schemas.microsoft.com/office/drawing/2014/main" id="{7C45CCC7-CAEC-4D22-AC01-1807348C482D}"/>
                    </a:ext>
                  </a:extLst>
                </p:cNvPr>
                <p:cNvSpPr/>
                <p:nvPr/>
              </p:nvSpPr>
              <p:spPr>
                <a:xfrm>
                  <a:off x="-421542" y="2762807"/>
                  <a:ext cx="807387" cy="216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" h="1544" extrusionOk="0">
                      <a:moveTo>
                        <a:pt x="5711" y="0"/>
                      </a:moveTo>
                      <a:cubicBezTo>
                        <a:pt x="5092" y="841"/>
                        <a:pt x="4077" y="1454"/>
                        <a:pt x="2999" y="1480"/>
                      </a:cubicBezTo>
                      <a:lnTo>
                        <a:pt x="2935" y="1480"/>
                      </a:lnTo>
                      <a:cubicBezTo>
                        <a:pt x="2274" y="1480"/>
                        <a:pt x="1635" y="1279"/>
                        <a:pt x="1058" y="973"/>
                      </a:cubicBezTo>
                      <a:cubicBezTo>
                        <a:pt x="842" y="841"/>
                        <a:pt x="620" y="687"/>
                        <a:pt x="424" y="529"/>
                      </a:cubicBezTo>
                      <a:cubicBezTo>
                        <a:pt x="424" y="529"/>
                        <a:pt x="376" y="508"/>
                        <a:pt x="355" y="465"/>
                      </a:cubicBezTo>
                      <a:cubicBezTo>
                        <a:pt x="313" y="423"/>
                        <a:pt x="223" y="354"/>
                        <a:pt x="181" y="291"/>
                      </a:cubicBezTo>
                      <a:cubicBezTo>
                        <a:pt x="133" y="264"/>
                        <a:pt x="112" y="243"/>
                        <a:pt x="91" y="222"/>
                      </a:cubicBezTo>
                      <a:lnTo>
                        <a:pt x="91" y="201"/>
                      </a:lnTo>
                      <a:lnTo>
                        <a:pt x="49" y="201"/>
                      </a:lnTo>
                      <a:lnTo>
                        <a:pt x="27" y="180"/>
                      </a:lnTo>
                      <a:lnTo>
                        <a:pt x="1" y="201"/>
                      </a:lnTo>
                      <a:cubicBezTo>
                        <a:pt x="1" y="222"/>
                        <a:pt x="27" y="222"/>
                        <a:pt x="27" y="222"/>
                      </a:cubicBezTo>
                      <a:cubicBezTo>
                        <a:pt x="27" y="243"/>
                        <a:pt x="27" y="243"/>
                        <a:pt x="49" y="264"/>
                      </a:cubicBezTo>
                      <a:cubicBezTo>
                        <a:pt x="70" y="312"/>
                        <a:pt x="160" y="375"/>
                        <a:pt x="223" y="444"/>
                      </a:cubicBezTo>
                      <a:cubicBezTo>
                        <a:pt x="265" y="465"/>
                        <a:pt x="292" y="508"/>
                        <a:pt x="334" y="529"/>
                      </a:cubicBezTo>
                      <a:lnTo>
                        <a:pt x="376" y="576"/>
                      </a:lnTo>
                      <a:cubicBezTo>
                        <a:pt x="577" y="751"/>
                        <a:pt x="794" y="883"/>
                        <a:pt x="1037" y="1015"/>
                      </a:cubicBezTo>
                      <a:cubicBezTo>
                        <a:pt x="1613" y="1348"/>
                        <a:pt x="2248" y="1544"/>
                        <a:pt x="2935" y="1544"/>
                      </a:cubicBezTo>
                      <a:lnTo>
                        <a:pt x="2999" y="1544"/>
                      </a:lnTo>
                      <a:cubicBezTo>
                        <a:pt x="4098" y="1523"/>
                        <a:pt x="5113" y="904"/>
                        <a:pt x="5753" y="26"/>
                      </a:cubicBezTo>
                      <a:lnTo>
                        <a:pt x="57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Google Shape;1702;p50">
                  <a:extLst>
                    <a:ext uri="{FF2B5EF4-FFF2-40B4-BE49-F238E27FC236}">
                      <a16:creationId xmlns:a16="http://schemas.microsoft.com/office/drawing/2014/main" id="{3D6E4035-A1DB-428E-8363-4C27662E0916}"/>
                    </a:ext>
                  </a:extLst>
                </p:cNvPr>
                <p:cNvSpPr/>
                <p:nvPr/>
              </p:nvSpPr>
              <p:spPr>
                <a:xfrm>
                  <a:off x="-343524" y="2333146"/>
                  <a:ext cx="485218" cy="32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2296" extrusionOk="0">
                      <a:moveTo>
                        <a:pt x="3410" y="1"/>
                      </a:moveTo>
                      <a:cubicBezTo>
                        <a:pt x="3236" y="286"/>
                        <a:pt x="3040" y="841"/>
                        <a:pt x="2707" y="1323"/>
                      </a:cubicBezTo>
                      <a:cubicBezTo>
                        <a:pt x="2353" y="1809"/>
                        <a:pt x="1872" y="2206"/>
                        <a:pt x="1142" y="2227"/>
                      </a:cubicBezTo>
                      <a:cubicBezTo>
                        <a:pt x="814" y="2227"/>
                        <a:pt x="460" y="2137"/>
                        <a:pt x="42" y="1962"/>
                      </a:cubicBezTo>
                      <a:lnTo>
                        <a:pt x="0" y="2005"/>
                      </a:lnTo>
                      <a:cubicBezTo>
                        <a:pt x="439" y="2206"/>
                        <a:pt x="814" y="2295"/>
                        <a:pt x="1142" y="2295"/>
                      </a:cubicBezTo>
                      <a:cubicBezTo>
                        <a:pt x="1893" y="2295"/>
                        <a:pt x="2400" y="1851"/>
                        <a:pt x="2749" y="1370"/>
                      </a:cubicBezTo>
                      <a:cubicBezTo>
                        <a:pt x="3104" y="863"/>
                        <a:pt x="3304" y="313"/>
                        <a:pt x="3458" y="22"/>
                      </a:cubicBezTo>
                      <a:lnTo>
                        <a:pt x="34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Google Shape;1703;p50">
                  <a:extLst>
                    <a:ext uri="{FF2B5EF4-FFF2-40B4-BE49-F238E27FC236}">
                      <a16:creationId xmlns:a16="http://schemas.microsoft.com/office/drawing/2014/main" id="{5C6A7BF6-40EF-46C4-9C5C-498F7A500C15}"/>
                    </a:ext>
                  </a:extLst>
                </p:cNvPr>
                <p:cNvSpPr/>
                <p:nvPr/>
              </p:nvSpPr>
              <p:spPr>
                <a:xfrm>
                  <a:off x="-93612" y="2101757"/>
                  <a:ext cx="121094" cy="4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30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229"/>
                        <a:pt x="281" y="306"/>
                        <a:pt x="417" y="306"/>
                      </a:cubicBezTo>
                      <a:cubicBezTo>
                        <a:pt x="619" y="306"/>
                        <a:pt x="796" y="134"/>
                        <a:pt x="863" y="43"/>
                      </a:cubicBezTo>
                      <a:lnTo>
                        <a:pt x="863" y="43"/>
                      </a:lnTo>
                      <a:cubicBezTo>
                        <a:pt x="722" y="122"/>
                        <a:pt x="589" y="150"/>
                        <a:pt x="470" y="150"/>
                      </a:cubicBezTo>
                      <a:cubicBezTo>
                        <a:pt x="194" y="15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Google Shape;1704;p50">
                  <a:extLst>
                    <a:ext uri="{FF2B5EF4-FFF2-40B4-BE49-F238E27FC236}">
                      <a16:creationId xmlns:a16="http://schemas.microsoft.com/office/drawing/2014/main" id="{1745CDF2-44F6-49D7-A223-166BD13994AA}"/>
                    </a:ext>
                  </a:extLst>
                </p:cNvPr>
                <p:cNvSpPr/>
                <p:nvPr/>
              </p:nvSpPr>
              <p:spPr>
                <a:xfrm>
                  <a:off x="-1014959" y="1538651"/>
                  <a:ext cx="489006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3485" extrusionOk="0">
                      <a:moveTo>
                        <a:pt x="1745" y="1"/>
                      </a:moveTo>
                      <a:cubicBezTo>
                        <a:pt x="793" y="1"/>
                        <a:pt x="0" y="772"/>
                        <a:pt x="0" y="1745"/>
                      </a:cubicBezTo>
                      <a:cubicBezTo>
                        <a:pt x="0" y="2713"/>
                        <a:pt x="793" y="3485"/>
                        <a:pt x="1745" y="3485"/>
                      </a:cubicBezTo>
                      <a:cubicBezTo>
                        <a:pt x="2713" y="3485"/>
                        <a:pt x="3484" y="2713"/>
                        <a:pt x="3484" y="1745"/>
                      </a:cubicBezTo>
                      <a:cubicBezTo>
                        <a:pt x="3484" y="772"/>
                        <a:pt x="2713" y="1"/>
                        <a:pt x="1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Google Shape;1705;p50">
                  <a:extLst>
                    <a:ext uri="{FF2B5EF4-FFF2-40B4-BE49-F238E27FC236}">
                      <a16:creationId xmlns:a16="http://schemas.microsoft.com/office/drawing/2014/main" id="{B87D541A-9243-4B71-8D11-E2375FE2DCF1}"/>
                    </a:ext>
                  </a:extLst>
                </p:cNvPr>
                <p:cNvSpPr/>
                <p:nvPr/>
              </p:nvSpPr>
              <p:spPr>
                <a:xfrm>
                  <a:off x="5033" y="3195976"/>
                  <a:ext cx="136669" cy="946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6742" extrusionOk="0">
                      <a:moveTo>
                        <a:pt x="133" y="1"/>
                      </a:moveTo>
                      <a:cubicBezTo>
                        <a:pt x="91" y="529"/>
                        <a:pt x="70" y="1079"/>
                        <a:pt x="70" y="1629"/>
                      </a:cubicBezTo>
                      <a:lnTo>
                        <a:pt x="70" y="1914"/>
                      </a:lnTo>
                      <a:cubicBezTo>
                        <a:pt x="70" y="2226"/>
                        <a:pt x="91" y="2533"/>
                        <a:pt x="91" y="2819"/>
                      </a:cubicBezTo>
                      <a:cubicBezTo>
                        <a:pt x="91" y="3083"/>
                        <a:pt x="1" y="4140"/>
                        <a:pt x="202" y="4843"/>
                      </a:cubicBezTo>
                      <a:cubicBezTo>
                        <a:pt x="424" y="5769"/>
                        <a:pt x="794" y="6498"/>
                        <a:pt x="926" y="6741"/>
                      </a:cubicBezTo>
                      <a:lnTo>
                        <a:pt x="974" y="6720"/>
                      </a:lnTo>
                      <a:cubicBezTo>
                        <a:pt x="842" y="6408"/>
                        <a:pt x="466" y="5769"/>
                        <a:pt x="244" y="4843"/>
                      </a:cubicBezTo>
                      <a:cubicBezTo>
                        <a:pt x="49" y="4140"/>
                        <a:pt x="133" y="3083"/>
                        <a:pt x="133" y="2819"/>
                      </a:cubicBezTo>
                      <a:cubicBezTo>
                        <a:pt x="133" y="2512"/>
                        <a:pt x="112" y="2200"/>
                        <a:pt x="112" y="1914"/>
                      </a:cubicBezTo>
                      <a:cubicBezTo>
                        <a:pt x="112" y="1275"/>
                        <a:pt x="133" y="661"/>
                        <a:pt x="181" y="43"/>
                      </a:cubicBez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Google Shape;1706;p50">
                  <a:extLst>
                    <a:ext uri="{FF2B5EF4-FFF2-40B4-BE49-F238E27FC236}">
                      <a16:creationId xmlns:a16="http://schemas.microsoft.com/office/drawing/2014/main" id="{AD8CB745-769C-4A35-A636-47702DDDF4C2}"/>
                    </a:ext>
                  </a:extLst>
                </p:cNvPr>
                <p:cNvSpPr/>
                <p:nvPr/>
              </p:nvSpPr>
              <p:spPr>
                <a:xfrm>
                  <a:off x="197273" y="3195976"/>
                  <a:ext cx="141861" cy="8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641" extrusionOk="0">
                      <a:moveTo>
                        <a:pt x="43" y="1"/>
                      </a:moveTo>
                      <a:lnTo>
                        <a:pt x="0" y="22"/>
                      </a:lnTo>
                      <a:cubicBezTo>
                        <a:pt x="111" y="175"/>
                        <a:pt x="154" y="196"/>
                        <a:pt x="217" y="265"/>
                      </a:cubicBezTo>
                      <a:cubicBezTo>
                        <a:pt x="265" y="286"/>
                        <a:pt x="307" y="307"/>
                        <a:pt x="349" y="350"/>
                      </a:cubicBezTo>
                      <a:cubicBezTo>
                        <a:pt x="571" y="550"/>
                        <a:pt x="793" y="640"/>
                        <a:pt x="1010" y="640"/>
                      </a:cubicBezTo>
                      <a:lnTo>
                        <a:pt x="1010" y="593"/>
                      </a:lnTo>
                      <a:cubicBezTo>
                        <a:pt x="814" y="593"/>
                        <a:pt x="592" y="508"/>
                        <a:pt x="376" y="328"/>
                      </a:cubicBezTo>
                      <a:cubicBezTo>
                        <a:pt x="328" y="286"/>
                        <a:pt x="286" y="244"/>
                        <a:pt x="265" y="217"/>
                      </a:cubicBezTo>
                      <a:cubicBezTo>
                        <a:pt x="175" y="154"/>
                        <a:pt x="132" y="133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Google Shape;1707;p50">
                  <a:extLst>
                    <a:ext uri="{FF2B5EF4-FFF2-40B4-BE49-F238E27FC236}">
                      <a16:creationId xmlns:a16="http://schemas.microsoft.com/office/drawing/2014/main" id="{A29D7D20-1D0E-4C9A-AF47-FAE62A84CDAD}"/>
                    </a:ext>
                  </a:extLst>
                </p:cNvPr>
                <p:cNvSpPr/>
                <p:nvPr/>
              </p:nvSpPr>
              <p:spPr>
                <a:xfrm>
                  <a:off x="-69056" y="2061626"/>
                  <a:ext cx="55706" cy="2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84" extrusionOk="0">
                      <a:moveTo>
                        <a:pt x="397" y="1"/>
                      </a:moveTo>
                      <a:lnTo>
                        <a:pt x="0" y="133"/>
                      </a:lnTo>
                      <a:cubicBezTo>
                        <a:pt x="51" y="164"/>
                        <a:pt x="112" y="184"/>
                        <a:pt x="175" y="184"/>
                      </a:cubicBezTo>
                      <a:cubicBezTo>
                        <a:pt x="198" y="184"/>
                        <a:pt x="221" y="181"/>
                        <a:pt x="243" y="175"/>
                      </a:cubicBezTo>
                      <a:cubicBezTo>
                        <a:pt x="312" y="154"/>
                        <a:pt x="376" y="85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5" name="Google Shape;1708;p50">
                  <a:extLst>
                    <a:ext uri="{FF2B5EF4-FFF2-40B4-BE49-F238E27FC236}">
                      <a16:creationId xmlns:a16="http://schemas.microsoft.com/office/drawing/2014/main" id="{5B257398-DA57-429F-8259-1E5FD18E8EAD}"/>
                    </a:ext>
                  </a:extLst>
                </p:cNvPr>
                <p:cNvSpPr/>
                <p:nvPr/>
              </p:nvSpPr>
              <p:spPr>
                <a:xfrm>
                  <a:off x="45867" y="1980801"/>
                  <a:ext cx="21749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4" extrusionOk="0">
                      <a:moveTo>
                        <a:pt x="154" y="1"/>
                      </a:moveTo>
                      <a:cubicBezTo>
                        <a:pt x="133" y="1"/>
                        <a:pt x="85" y="1"/>
                        <a:pt x="43" y="48"/>
                      </a:cubicBezTo>
                      <a:cubicBezTo>
                        <a:pt x="22" y="69"/>
                        <a:pt x="1" y="112"/>
                        <a:pt x="1" y="154"/>
                      </a:cubicBezTo>
                      <a:lnTo>
                        <a:pt x="22" y="154"/>
                      </a:lnTo>
                      <a:cubicBezTo>
                        <a:pt x="22" y="112"/>
                        <a:pt x="43" y="69"/>
                        <a:pt x="64" y="48"/>
                      </a:cubicBezTo>
                      <a:cubicBezTo>
                        <a:pt x="85" y="22"/>
                        <a:pt x="133" y="22"/>
                        <a:pt x="154" y="22"/>
                      </a:cubicBez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69" name="Google Shape;1709;p50">
                <a:extLst>
                  <a:ext uri="{FF2B5EF4-FFF2-40B4-BE49-F238E27FC236}">
                    <a16:creationId xmlns:a16="http://schemas.microsoft.com/office/drawing/2014/main" id="{6C5CF72F-1281-4280-97BC-84E2AE64A7B4}"/>
                  </a:ext>
                </a:extLst>
              </p:cNvPr>
              <p:cNvGrpSpPr/>
              <p:nvPr/>
            </p:nvGrpSpPr>
            <p:grpSpPr>
              <a:xfrm>
                <a:off x="6800376" y="1674286"/>
                <a:ext cx="390430" cy="432449"/>
                <a:chOff x="3306034" y="1949508"/>
                <a:chExt cx="175743" cy="194657"/>
              </a:xfrm>
            </p:grpSpPr>
            <p:sp>
              <p:nvSpPr>
                <p:cNvPr id="70" name="Google Shape;1710;p50">
                  <a:extLst>
                    <a:ext uri="{FF2B5EF4-FFF2-40B4-BE49-F238E27FC236}">
                      <a16:creationId xmlns:a16="http://schemas.microsoft.com/office/drawing/2014/main" id="{1C388624-13F2-4A58-AA60-567490C9FC1C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" name="Google Shape;1711;p50">
                  <a:extLst>
                    <a:ext uri="{FF2B5EF4-FFF2-40B4-BE49-F238E27FC236}">
                      <a16:creationId xmlns:a16="http://schemas.microsoft.com/office/drawing/2014/main" id="{FF73F9B4-40AB-4F9D-8BA0-D8CFAFEBB86F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" name="Google Shape;1712;p50">
                  <a:extLst>
                    <a:ext uri="{FF2B5EF4-FFF2-40B4-BE49-F238E27FC236}">
                      <a16:creationId xmlns:a16="http://schemas.microsoft.com/office/drawing/2014/main" id="{5E98C2E5-E4C8-4302-8695-DB1253AFBDAA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" name="Google Shape;1713;p50">
                  <a:extLst>
                    <a:ext uri="{FF2B5EF4-FFF2-40B4-BE49-F238E27FC236}">
                      <a16:creationId xmlns:a16="http://schemas.microsoft.com/office/drawing/2014/main" id="{248D84DB-6CD1-43A4-A16C-BB3A48F16728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" name="Google Shape;1714;p50">
                  <a:extLst>
                    <a:ext uri="{FF2B5EF4-FFF2-40B4-BE49-F238E27FC236}">
                      <a16:creationId xmlns:a16="http://schemas.microsoft.com/office/drawing/2014/main" id="{B144D611-CA6D-4F8A-A6A5-054A13AE5D49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" name="Google Shape;1715;p50">
                  <a:extLst>
                    <a:ext uri="{FF2B5EF4-FFF2-40B4-BE49-F238E27FC236}">
                      <a16:creationId xmlns:a16="http://schemas.microsoft.com/office/drawing/2014/main" id="{CE6F3B8C-95B0-4D45-BAB8-62AE760F6B8A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" name="Google Shape;1716;p50">
                  <a:extLst>
                    <a:ext uri="{FF2B5EF4-FFF2-40B4-BE49-F238E27FC236}">
                      <a16:creationId xmlns:a16="http://schemas.microsoft.com/office/drawing/2014/main" id="{E8715C26-9C24-4CE2-A8CA-C53CB7AB3851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7" name="Google Shape;1717;p50">
                  <a:extLst>
                    <a:ext uri="{FF2B5EF4-FFF2-40B4-BE49-F238E27FC236}">
                      <a16:creationId xmlns:a16="http://schemas.microsoft.com/office/drawing/2014/main" id="{865FF11C-2A66-42EE-B587-0298F3AD9A50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" name="Google Shape;1718;p50">
                  <a:extLst>
                    <a:ext uri="{FF2B5EF4-FFF2-40B4-BE49-F238E27FC236}">
                      <a16:creationId xmlns:a16="http://schemas.microsoft.com/office/drawing/2014/main" id="{FCE8DD51-0708-4307-A9CE-B4C252A0CB4C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9" name="Google Shape;1719;p50">
                  <a:extLst>
                    <a:ext uri="{FF2B5EF4-FFF2-40B4-BE49-F238E27FC236}">
                      <a16:creationId xmlns:a16="http://schemas.microsoft.com/office/drawing/2014/main" id="{E472F18A-4D26-48B4-833A-123DCF0B5D00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" name="Google Shape;1720;p50">
              <a:extLst>
                <a:ext uri="{FF2B5EF4-FFF2-40B4-BE49-F238E27FC236}">
                  <a16:creationId xmlns:a16="http://schemas.microsoft.com/office/drawing/2014/main" id="{FF4165F9-33F8-497C-9D0D-12BF531245F8}"/>
                </a:ext>
              </a:extLst>
            </p:cNvPr>
            <p:cNvGrpSpPr/>
            <p:nvPr/>
          </p:nvGrpSpPr>
          <p:grpSpPr>
            <a:xfrm>
              <a:off x="6331015" y="4090300"/>
              <a:ext cx="360758" cy="258297"/>
              <a:chOff x="4992850" y="4345375"/>
              <a:chExt cx="607336" cy="638400"/>
            </a:xfrm>
          </p:grpSpPr>
          <p:sp>
            <p:nvSpPr>
              <p:cNvPr id="66" name="Google Shape;1721;p50">
                <a:extLst>
                  <a:ext uri="{FF2B5EF4-FFF2-40B4-BE49-F238E27FC236}">
                    <a16:creationId xmlns:a16="http://schemas.microsoft.com/office/drawing/2014/main" id="{EBACC6EA-F8F5-44E5-B513-B5F244E11F89}"/>
                  </a:ext>
                </a:extLst>
              </p:cNvPr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1722;p50">
                <a:extLst>
                  <a:ext uri="{FF2B5EF4-FFF2-40B4-BE49-F238E27FC236}">
                    <a16:creationId xmlns:a16="http://schemas.microsoft.com/office/drawing/2014/main" id="{1EF8CE58-6213-46D6-A186-B2B41C36F690}"/>
                  </a:ext>
                </a:extLst>
              </p:cNvPr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3" name="Google Shape;1723;p50">
              <a:extLst>
                <a:ext uri="{FF2B5EF4-FFF2-40B4-BE49-F238E27FC236}">
                  <a16:creationId xmlns:a16="http://schemas.microsoft.com/office/drawing/2014/main" id="{0388FC37-044A-4160-A5F9-8E43749D665B}"/>
                </a:ext>
              </a:extLst>
            </p:cNvPr>
            <p:cNvGrpSpPr/>
            <p:nvPr/>
          </p:nvGrpSpPr>
          <p:grpSpPr>
            <a:xfrm>
              <a:off x="6096822" y="2312708"/>
              <a:ext cx="234196" cy="188409"/>
              <a:chOff x="5151797" y="479071"/>
              <a:chExt cx="234196" cy="188409"/>
            </a:xfrm>
          </p:grpSpPr>
          <p:sp>
            <p:nvSpPr>
              <p:cNvPr id="64" name="Google Shape;1724;p50">
                <a:extLst>
                  <a:ext uri="{FF2B5EF4-FFF2-40B4-BE49-F238E27FC236}">
                    <a16:creationId xmlns:a16="http://schemas.microsoft.com/office/drawing/2014/main" id="{1833FD41-CE68-4F37-9BE3-20B02E44D905}"/>
                  </a:ext>
                </a:extLst>
              </p:cNvPr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Google Shape;1725;p50">
                <a:extLst>
                  <a:ext uri="{FF2B5EF4-FFF2-40B4-BE49-F238E27FC236}">
                    <a16:creationId xmlns:a16="http://schemas.microsoft.com/office/drawing/2014/main" id="{2D8F8A84-11E4-4255-9544-F0D84EC12688}"/>
                  </a:ext>
                </a:extLst>
              </p:cNvPr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41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Technologies &amp; Libraries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59871-7604-4339-BF48-5191CBBC952D}"/>
              </a:ext>
            </a:extLst>
          </p:cNvPr>
          <p:cNvSpPr txBox="1"/>
          <p:nvPr/>
        </p:nvSpPr>
        <p:spPr>
          <a:xfrm>
            <a:off x="411610" y="1153739"/>
            <a:ext cx="176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Backend</a:t>
            </a:r>
            <a:endParaRPr lang="en-US" sz="2400" b="1" dirty="0">
              <a:solidFill>
                <a:schemeClr val="bg1">
                  <a:lumMod val="25000"/>
                </a:schemeClr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C7744C-BB2D-4F50-9A18-828DFCAA3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5" y="1747302"/>
            <a:ext cx="1671039" cy="7839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2931C-C67A-4687-B3D9-F43455F40B3D}"/>
              </a:ext>
            </a:extLst>
          </p:cNvPr>
          <p:cNvSpPr txBox="1"/>
          <p:nvPr/>
        </p:nvSpPr>
        <p:spPr>
          <a:xfrm>
            <a:off x="411610" y="3111497"/>
            <a:ext cx="192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Frontend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DFE3A-2C86-455B-8BB3-92EBFBEC3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00" y="3856740"/>
            <a:ext cx="736832" cy="6407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53A4E1-A93E-4495-B18B-36C8A03C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1" y="3688151"/>
            <a:ext cx="977900" cy="9779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4FFFDB-D4F0-4142-88D6-A4A60EAA5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9616" y="3738223"/>
            <a:ext cx="806130" cy="877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72566F-84ED-4EB6-8B89-8D0B0C7F0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3856740"/>
            <a:ext cx="806450" cy="6048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DB4A50-9FE9-4F21-BDEC-1905079FA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31" y="3846861"/>
            <a:ext cx="614717" cy="6147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79D92D-0D4E-47AE-8014-1AE79CE60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9" y="3924691"/>
            <a:ext cx="954619" cy="572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AA0F59-5BF6-46FC-AE8D-BCCCF27229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08" y="1582046"/>
            <a:ext cx="725528" cy="725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7F701-4804-4403-B8BB-1959EAB09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3774" y="1531351"/>
            <a:ext cx="826919" cy="82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944C3-8AF8-485F-B90B-6B920E6E64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988" y="1881502"/>
            <a:ext cx="1858312" cy="5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5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62"/>
          <p:cNvSpPr txBox="1">
            <a:spLocks noGrp="1"/>
          </p:cNvSpPr>
          <p:nvPr>
            <p:ph type="title"/>
          </p:nvPr>
        </p:nvSpPr>
        <p:spPr>
          <a:xfrm>
            <a:off x="418918" y="1489634"/>
            <a:ext cx="1753962" cy="1082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Gantt Chart</a:t>
            </a:r>
            <a:endParaRPr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AA6C0C-54F2-42B6-9229-6ED9211E4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31957"/>
              </p:ext>
            </p:extLst>
          </p:nvPr>
        </p:nvGraphicFramePr>
        <p:xfrm>
          <a:off x="2421805" y="297138"/>
          <a:ext cx="5708813" cy="441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4" imgW="5028964" imgH="3885846" progId="Acrobat.Document.DC">
                  <p:embed/>
                </p:oleObj>
              </mc:Choice>
              <mc:Fallback>
                <p:oleObj name="Acrobat Document" r:id="rId4" imgW="5028964" imgH="38858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1805" y="297138"/>
                        <a:ext cx="5708813" cy="4411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362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349427" y="2292946"/>
            <a:ext cx="4327159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" name="Google Shape;2206;p57">
            <a:extLst>
              <a:ext uri="{FF2B5EF4-FFF2-40B4-BE49-F238E27FC236}">
                <a16:creationId xmlns:a16="http://schemas.microsoft.com/office/drawing/2014/main" id="{43E982A8-0D44-4B9A-930D-B08B1BF24811}"/>
              </a:ext>
            </a:extLst>
          </p:cNvPr>
          <p:cNvGrpSpPr/>
          <p:nvPr/>
        </p:nvGrpSpPr>
        <p:grpSpPr>
          <a:xfrm>
            <a:off x="1419432" y="449665"/>
            <a:ext cx="3374103" cy="3974904"/>
            <a:chOff x="5056682" y="631271"/>
            <a:chExt cx="3374103" cy="3974904"/>
          </a:xfrm>
        </p:grpSpPr>
        <p:sp>
          <p:nvSpPr>
            <p:cNvPr id="134" name="Google Shape;2207;p57">
              <a:extLst>
                <a:ext uri="{FF2B5EF4-FFF2-40B4-BE49-F238E27FC236}">
                  <a16:creationId xmlns:a16="http://schemas.microsoft.com/office/drawing/2014/main" id="{D1D5E19D-E420-469F-9449-2C7FD3F8491A}"/>
                </a:ext>
              </a:extLst>
            </p:cNvPr>
            <p:cNvSpPr/>
            <p:nvPr/>
          </p:nvSpPr>
          <p:spPr>
            <a:xfrm>
              <a:off x="5658674" y="1289524"/>
              <a:ext cx="2571172" cy="2492023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2208;p57">
              <a:extLst>
                <a:ext uri="{FF2B5EF4-FFF2-40B4-BE49-F238E27FC236}">
                  <a16:creationId xmlns:a16="http://schemas.microsoft.com/office/drawing/2014/main" id="{6459A762-CCF9-4FA4-8D84-A79B3F2A08DD}"/>
                </a:ext>
              </a:extLst>
            </p:cNvPr>
            <p:cNvSpPr/>
            <p:nvPr/>
          </p:nvSpPr>
          <p:spPr>
            <a:xfrm>
              <a:off x="5965964" y="6312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36" name="Google Shape;2209;p57">
              <a:extLst>
                <a:ext uri="{FF2B5EF4-FFF2-40B4-BE49-F238E27FC236}">
                  <a16:creationId xmlns:a16="http://schemas.microsoft.com/office/drawing/2014/main" id="{8AC10AB6-DC41-486B-B61E-830F99214CD4}"/>
                </a:ext>
              </a:extLst>
            </p:cNvPr>
            <p:cNvGrpSpPr/>
            <p:nvPr/>
          </p:nvGrpSpPr>
          <p:grpSpPr>
            <a:xfrm>
              <a:off x="5299623" y="889583"/>
              <a:ext cx="2350000" cy="1348751"/>
              <a:chOff x="6516473" y="1820321"/>
              <a:chExt cx="2350000" cy="1348751"/>
            </a:xfrm>
          </p:grpSpPr>
          <p:grpSp>
            <p:nvGrpSpPr>
              <p:cNvPr id="202" name="Google Shape;2210;p57">
                <a:extLst>
                  <a:ext uri="{FF2B5EF4-FFF2-40B4-BE49-F238E27FC236}">
                    <a16:creationId xmlns:a16="http://schemas.microsoft.com/office/drawing/2014/main" id="{505F0072-1453-40F7-B321-E9B346E8BBB2}"/>
                  </a:ext>
                </a:extLst>
              </p:cNvPr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237" name="Google Shape;2211;p57">
                  <a:extLst>
                    <a:ext uri="{FF2B5EF4-FFF2-40B4-BE49-F238E27FC236}">
                      <a16:creationId xmlns:a16="http://schemas.microsoft.com/office/drawing/2014/main" id="{F631A331-F029-4E6D-8798-768E2E9548D0}"/>
                    </a:ext>
                  </a:extLst>
                </p:cNvPr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Google Shape;2212;p57">
                  <a:extLst>
                    <a:ext uri="{FF2B5EF4-FFF2-40B4-BE49-F238E27FC236}">
                      <a16:creationId xmlns:a16="http://schemas.microsoft.com/office/drawing/2014/main" id="{1BCCEA87-605D-4F2B-8C59-56E3B22BB3BC}"/>
                    </a:ext>
                  </a:extLst>
                </p:cNvPr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Google Shape;2213;p57">
                  <a:extLst>
                    <a:ext uri="{FF2B5EF4-FFF2-40B4-BE49-F238E27FC236}">
                      <a16:creationId xmlns:a16="http://schemas.microsoft.com/office/drawing/2014/main" id="{E722DEE7-99B9-48D8-B07F-805AAE566FFD}"/>
                    </a:ext>
                  </a:extLst>
                </p:cNvPr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Google Shape;2214;p57">
                  <a:extLst>
                    <a:ext uri="{FF2B5EF4-FFF2-40B4-BE49-F238E27FC236}">
                      <a16:creationId xmlns:a16="http://schemas.microsoft.com/office/drawing/2014/main" id="{F39375FD-4CDA-456D-BB74-DFF003448F13}"/>
                    </a:ext>
                  </a:extLst>
                </p:cNvPr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Google Shape;2215;p57">
                  <a:extLst>
                    <a:ext uri="{FF2B5EF4-FFF2-40B4-BE49-F238E27FC236}">
                      <a16:creationId xmlns:a16="http://schemas.microsoft.com/office/drawing/2014/main" id="{B53D32A8-0B1B-4ECB-8282-DF7A6B9FE57B}"/>
                    </a:ext>
                  </a:extLst>
                </p:cNvPr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Google Shape;2216;p57">
                  <a:extLst>
                    <a:ext uri="{FF2B5EF4-FFF2-40B4-BE49-F238E27FC236}">
                      <a16:creationId xmlns:a16="http://schemas.microsoft.com/office/drawing/2014/main" id="{EC9488B2-E5DC-4C70-8465-88E1062BAF5B}"/>
                    </a:ext>
                  </a:extLst>
                </p:cNvPr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Google Shape;2217;p57">
                  <a:extLst>
                    <a:ext uri="{FF2B5EF4-FFF2-40B4-BE49-F238E27FC236}">
                      <a16:creationId xmlns:a16="http://schemas.microsoft.com/office/drawing/2014/main" id="{1C50CB3F-D67C-4B70-9CCE-89B4F5E679D5}"/>
                    </a:ext>
                  </a:extLst>
                </p:cNvPr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Google Shape;2218;p57">
                  <a:extLst>
                    <a:ext uri="{FF2B5EF4-FFF2-40B4-BE49-F238E27FC236}">
                      <a16:creationId xmlns:a16="http://schemas.microsoft.com/office/drawing/2014/main" id="{4E69C401-6458-4622-B0C6-DEF6006E4AE4}"/>
                    </a:ext>
                  </a:extLst>
                </p:cNvPr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5" name="Google Shape;2219;p57">
                  <a:extLst>
                    <a:ext uri="{FF2B5EF4-FFF2-40B4-BE49-F238E27FC236}">
                      <a16:creationId xmlns:a16="http://schemas.microsoft.com/office/drawing/2014/main" id="{7E7C92A4-A83C-4DE3-A70D-A66A5DA798E1}"/>
                    </a:ext>
                  </a:extLst>
                </p:cNvPr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6" name="Google Shape;2220;p57">
                  <a:extLst>
                    <a:ext uri="{FF2B5EF4-FFF2-40B4-BE49-F238E27FC236}">
                      <a16:creationId xmlns:a16="http://schemas.microsoft.com/office/drawing/2014/main" id="{3E46A768-94DC-41E2-81B0-180401D7A8F4}"/>
                    </a:ext>
                  </a:extLst>
                </p:cNvPr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7" name="Google Shape;2221;p57">
                  <a:extLst>
                    <a:ext uri="{FF2B5EF4-FFF2-40B4-BE49-F238E27FC236}">
                      <a16:creationId xmlns:a16="http://schemas.microsoft.com/office/drawing/2014/main" id="{048F2D0F-80FB-4A3E-A4A0-580BF97BE231}"/>
                    </a:ext>
                  </a:extLst>
                </p:cNvPr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8" name="Google Shape;2222;p57">
                  <a:extLst>
                    <a:ext uri="{FF2B5EF4-FFF2-40B4-BE49-F238E27FC236}">
                      <a16:creationId xmlns:a16="http://schemas.microsoft.com/office/drawing/2014/main" id="{2CFD854D-6587-48B8-BFFE-E8ABC5F5737B}"/>
                    </a:ext>
                  </a:extLst>
                </p:cNvPr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9" name="Google Shape;2223;p57">
                  <a:extLst>
                    <a:ext uri="{FF2B5EF4-FFF2-40B4-BE49-F238E27FC236}">
                      <a16:creationId xmlns:a16="http://schemas.microsoft.com/office/drawing/2014/main" id="{F94D4B25-0588-4B0C-8196-3CEFB5372BCC}"/>
                    </a:ext>
                  </a:extLst>
                </p:cNvPr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0" name="Google Shape;2224;p57">
                  <a:extLst>
                    <a:ext uri="{FF2B5EF4-FFF2-40B4-BE49-F238E27FC236}">
                      <a16:creationId xmlns:a16="http://schemas.microsoft.com/office/drawing/2014/main" id="{6A46C6D0-83AA-4B0E-B46D-7647D82ECD9A}"/>
                    </a:ext>
                  </a:extLst>
                </p:cNvPr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1" name="Google Shape;2225;p57">
                  <a:extLst>
                    <a:ext uri="{FF2B5EF4-FFF2-40B4-BE49-F238E27FC236}">
                      <a16:creationId xmlns:a16="http://schemas.microsoft.com/office/drawing/2014/main" id="{34CB4369-A94D-493B-B065-DE638B3131EE}"/>
                    </a:ext>
                  </a:extLst>
                </p:cNvPr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2" name="Google Shape;2226;p57">
                  <a:extLst>
                    <a:ext uri="{FF2B5EF4-FFF2-40B4-BE49-F238E27FC236}">
                      <a16:creationId xmlns:a16="http://schemas.microsoft.com/office/drawing/2014/main" id="{35688479-4B29-4F0B-A117-284B2FB7DB1D}"/>
                    </a:ext>
                  </a:extLst>
                </p:cNvPr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3" name="Google Shape;2227;p57">
                  <a:extLst>
                    <a:ext uri="{FF2B5EF4-FFF2-40B4-BE49-F238E27FC236}">
                      <a16:creationId xmlns:a16="http://schemas.microsoft.com/office/drawing/2014/main" id="{CA9855AD-1160-48E3-8539-A2868C4F9347}"/>
                    </a:ext>
                  </a:extLst>
                </p:cNvPr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4" name="Google Shape;2228;p57">
                  <a:extLst>
                    <a:ext uri="{FF2B5EF4-FFF2-40B4-BE49-F238E27FC236}">
                      <a16:creationId xmlns:a16="http://schemas.microsoft.com/office/drawing/2014/main" id="{C5FDF0DC-3F52-4C63-BDB8-4BEC75A175AB}"/>
                    </a:ext>
                  </a:extLst>
                </p:cNvPr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5" name="Google Shape;2229;p57">
                  <a:extLst>
                    <a:ext uri="{FF2B5EF4-FFF2-40B4-BE49-F238E27FC236}">
                      <a16:creationId xmlns:a16="http://schemas.microsoft.com/office/drawing/2014/main" id="{B001024A-2C4E-4FA8-AABF-FDF0B9DA9776}"/>
                    </a:ext>
                  </a:extLst>
                </p:cNvPr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6" name="Google Shape;2230;p57">
                  <a:extLst>
                    <a:ext uri="{FF2B5EF4-FFF2-40B4-BE49-F238E27FC236}">
                      <a16:creationId xmlns:a16="http://schemas.microsoft.com/office/drawing/2014/main" id="{5491F067-7498-45E6-A541-6CA7FF57425D}"/>
                    </a:ext>
                  </a:extLst>
                </p:cNvPr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Google Shape;2231;p57">
                  <a:extLst>
                    <a:ext uri="{FF2B5EF4-FFF2-40B4-BE49-F238E27FC236}">
                      <a16:creationId xmlns:a16="http://schemas.microsoft.com/office/drawing/2014/main" id="{13469F9A-063F-4D49-897A-163126075CEB}"/>
                    </a:ext>
                  </a:extLst>
                </p:cNvPr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8" name="Google Shape;2232;p57">
                  <a:extLst>
                    <a:ext uri="{FF2B5EF4-FFF2-40B4-BE49-F238E27FC236}">
                      <a16:creationId xmlns:a16="http://schemas.microsoft.com/office/drawing/2014/main" id="{D8906CB5-F48E-41E8-A095-E0299B4AA970}"/>
                    </a:ext>
                  </a:extLst>
                </p:cNvPr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9" name="Google Shape;2233;p57">
                  <a:extLst>
                    <a:ext uri="{FF2B5EF4-FFF2-40B4-BE49-F238E27FC236}">
                      <a16:creationId xmlns:a16="http://schemas.microsoft.com/office/drawing/2014/main" id="{09FB5DB4-45D3-4728-B654-916D88E89E95}"/>
                    </a:ext>
                  </a:extLst>
                </p:cNvPr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0" name="Google Shape;2234;p57">
                  <a:extLst>
                    <a:ext uri="{FF2B5EF4-FFF2-40B4-BE49-F238E27FC236}">
                      <a16:creationId xmlns:a16="http://schemas.microsoft.com/office/drawing/2014/main" id="{86C4FA87-AA1E-4DB3-808C-E5B95403B757}"/>
                    </a:ext>
                  </a:extLst>
                </p:cNvPr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1" name="Google Shape;2235;p57">
                  <a:extLst>
                    <a:ext uri="{FF2B5EF4-FFF2-40B4-BE49-F238E27FC236}">
                      <a16:creationId xmlns:a16="http://schemas.microsoft.com/office/drawing/2014/main" id="{5C5CF70F-2D79-4AA1-9AB8-1645CC6E18D6}"/>
                    </a:ext>
                  </a:extLst>
                </p:cNvPr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2" name="Google Shape;2236;p57">
                  <a:extLst>
                    <a:ext uri="{FF2B5EF4-FFF2-40B4-BE49-F238E27FC236}">
                      <a16:creationId xmlns:a16="http://schemas.microsoft.com/office/drawing/2014/main" id="{F4A3A127-A607-4940-ABD9-A6C51C134157}"/>
                    </a:ext>
                  </a:extLst>
                </p:cNvPr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3" name="Google Shape;2237;p57">
                  <a:extLst>
                    <a:ext uri="{FF2B5EF4-FFF2-40B4-BE49-F238E27FC236}">
                      <a16:creationId xmlns:a16="http://schemas.microsoft.com/office/drawing/2014/main" id="{465E4DDC-EFCE-493F-A46D-6BA37A3A1997}"/>
                    </a:ext>
                  </a:extLst>
                </p:cNvPr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4" name="Google Shape;2238;p57">
                  <a:extLst>
                    <a:ext uri="{FF2B5EF4-FFF2-40B4-BE49-F238E27FC236}">
                      <a16:creationId xmlns:a16="http://schemas.microsoft.com/office/drawing/2014/main" id="{74E08C79-8FD5-4248-938E-8C956B213B88}"/>
                    </a:ext>
                  </a:extLst>
                </p:cNvPr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5" name="Google Shape;2239;p57">
                  <a:extLst>
                    <a:ext uri="{FF2B5EF4-FFF2-40B4-BE49-F238E27FC236}">
                      <a16:creationId xmlns:a16="http://schemas.microsoft.com/office/drawing/2014/main" id="{7D564C8A-D88A-480E-B744-73F49A90B344}"/>
                    </a:ext>
                  </a:extLst>
                </p:cNvPr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6" name="Google Shape;2240;p57">
                  <a:extLst>
                    <a:ext uri="{FF2B5EF4-FFF2-40B4-BE49-F238E27FC236}">
                      <a16:creationId xmlns:a16="http://schemas.microsoft.com/office/drawing/2014/main" id="{F726CD5B-FD14-43C8-9B72-B35155107938}"/>
                    </a:ext>
                  </a:extLst>
                </p:cNvPr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7" name="Google Shape;2241;p57">
                  <a:extLst>
                    <a:ext uri="{FF2B5EF4-FFF2-40B4-BE49-F238E27FC236}">
                      <a16:creationId xmlns:a16="http://schemas.microsoft.com/office/drawing/2014/main" id="{1A95CCE7-E39D-463C-B741-67DC9AFF126C}"/>
                    </a:ext>
                  </a:extLst>
                </p:cNvPr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8" name="Google Shape;2242;p57">
                  <a:extLst>
                    <a:ext uri="{FF2B5EF4-FFF2-40B4-BE49-F238E27FC236}">
                      <a16:creationId xmlns:a16="http://schemas.microsoft.com/office/drawing/2014/main" id="{22E78EF3-28D3-479A-ABBC-24BEB302E2D6}"/>
                    </a:ext>
                  </a:extLst>
                </p:cNvPr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9" name="Google Shape;2243;p57">
                  <a:extLst>
                    <a:ext uri="{FF2B5EF4-FFF2-40B4-BE49-F238E27FC236}">
                      <a16:creationId xmlns:a16="http://schemas.microsoft.com/office/drawing/2014/main" id="{0780D2A1-8A1F-4363-921C-8C63A2388ED9}"/>
                    </a:ext>
                  </a:extLst>
                </p:cNvPr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0" name="Google Shape;2244;p57">
                  <a:extLst>
                    <a:ext uri="{FF2B5EF4-FFF2-40B4-BE49-F238E27FC236}">
                      <a16:creationId xmlns:a16="http://schemas.microsoft.com/office/drawing/2014/main" id="{F3091CF5-544D-4D7C-948B-4748EA857C7F}"/>
                    </a:ext>
                  </a:extLst>
                </p:cNvPr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1" name="Google Shape;2245;p57">
                  <a:extLst>
                    <a:ext uri="{FF2B5EF4-FFF2-40B4-BE49-F238E27FC236}">
                      <a16:creationId xmlns:a16="http://schemas.microsoft.com/office/drawing/2014/main" id="{63674711-884C-4F97-9386-9CF4F3C2DCCB}"/>
                    </a:ext>
                  </a:extLst>
                </p:cNvPr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Google Shape;2246;p57">
                  <a:extLst>
                    <a:ext uri="{FF2B5EF4-FFF2-40B4-BE49-F238E27FC236}">
                      <a16:creationId xmlns:a16="http://schemas.microsoft.com/office/drawing/2014/main" id="{E9A67EDF-80F6-49E7-9EEC-31E02B5CC089}"/>
                    </a:ext>
                  </a:extLst>
                </p:cNvPr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203" name="Google Shape;2247;p57">
                <a:extLst>
                  <a:ext uri="{FF2B5EF4-FFF2-40B4-BE49-F238E27FC236}">
                    <a16:creationId xmlns:a16="http://schemas.microsoft.com/office/drawing/2014/main" id="{69754826-82AF-4AF4-82C1-73ECD5449A44}"/>
                  </a:ext>
                </a:extLst>
              </p:cNvPr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204" name="Google Shape;2248;p57">
                  <a:extLst>
                    <a:ext uri="{FF2B5EF4-FFF2-40B4-BE49-F238E27FC236}">
                      <a16:creationId xmlns:a16="http://schemas.microsoft.com/office/drawing/2014/main" id="{389F5AE9-A62B-4B41-BE00-9DB26B8AC76F}"/>
                    </a:ext>
                  </a:extLst>
                </p:cNvPr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5" name="Google Shape;2249;p57">
                  <a:extLst>
                    <a:ext uri="{FF2B5EF4-FFF2-40B4-BE49-F238E27FC236}">
                      <a16:creationId xmlns:a16="http://schemas.microsoft.com/office/drawing/2014/main" id="{80672116-0809-4A22-BFEA-E6C12DF80744}"/>
                    </a:ext>
                  </a:extLst>
                </p:cNvPr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6" name="Google Shape;2250;p57">
                  <a:extLst>
                    <a:ext uri="{FF2B5EF4-FFF2-40B4-BE49-F238E27FC236}">
                      <a16:creationId xmlns:a16="http://schemas.microsoft.com/office/drawing/2014/main" id="{1A8B3D26-88D1-4807-9607-090EF68A8B3A}"/>
                    </a:ext>
                  </a:extLst>
                </p:cNvPr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7" name="Google Shape;2251;p57">
                  <a:extLst>
                    <a:ext uri="{FF2B5EF4-FFF2-40B4-BE49-F238E27FC236}">
                      <a16:creationId xmlns:a16="http://schemas.microsoft.com/office/drawing/2014/main" id="{B51639F1-318C-4CE8-B6BD-09B5E61F82B7}"/>
                    </a:ext>
                  </a:extLst>
                </p:cNvPr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8" name="Google Shape;2252;p57">
                  <a:extLst>
                    <a:ext uri="{FF2B5EF4-FFF2-40B4-BE49-F238E27FC236}">
                      <a16:creationId xmlns:a16="http://schemas.microsoft.com/office/drawing/2014/main" id="{8B9375AC-8D61-45A6-8B5D-0D20DF169905}"/>
                    </a:ext>
                  </a:extLst>
                </p:cNvPr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9" name="Google Shape;2253;p57">
                  <a:extLst>
                    <a:ext uri="{FF2B5EF4-FFF2-40B4-BE49-F238E27FC236}">
                      <a16:creationId xmlns:a16="http://schemas.microsoft.com/office/drawing/2014/main" id="{CE88DBA2-9D65-4C7D-BF44-04779E00A4A5}"/>
                    </a:ext>
                  </a:extLst>
                </p:cNvPr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0" name="Google Shape;2254;p57">
                  <a:extLst>
                    <a:ext uri="{FF2B5EF4-FFF2-40B4-BE49-F238E27FC236}">
                      <a16:creationId xmlns:a16="http://schemas.microsoft.com/office/drawing/2014/main" id="{D4B8BF2E-F2E1-409C-8820-309BC2252CDE}"/>
                    </a:ext>
                  </a:extLst>
                </p:cNvPr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1" name="Google Shape;2255;p57">
                  <a:extLst>
                    <a:ext uri="{FF2B5EF4-FFF2-40B4-BE49-F238E27FC236}">
                      <a16:creationId xmlns:a16="http://schemas.microsoft.com/office/drawing/2014/main" id="{64050FE0-83C9-4651-A165-D0AFB89EA821}"/>
                    </a:ext>
                  </a:extLst>
                </p:cNvPr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2" name="Google Shape;2256;p57">
                  <a:extLst>
                    <a:ext uri="{FF2B5EF4-FFF2-40B4-BE49-F238E27FC236}">
                      <a16:creationId xmlns:a16="http://schemas.microsoft.com/office/drawing/2014/main" id="{408BC110-07B8-4182-A957-AECC2958A983}"/>
                    </a:ext>
                  </a:extLst>
                </p:cNvPr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3" name="Google Shape;2257;p57">
                  <a:extLst>
                    <a:ext uri="{FF2B5EF4-FFF2-40B4-BE49-F238E27FC236}">
                      <a16:creationId xmlns:a16="http://schemas.microsoft.com/office/drawing/2014/main" id="{89A251DE-8DB3-4CB7-801C-6DB1DB898E8A}"/>
                    </a:ext>
                  </a:extLst>
                </p:cNvPr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4" name="Google Shape;2258;p57">
                  <a:extLst>
                    <a:ext uri="{FF2B5EF4-FFF2-40B4-BE49-F238E27FC236}">
                      <a16:creationId xmlns:a16="http://schemas.microsoft.com/office/drawing/2014/main" id="{8E767AFF-87E0-485E-9DF3-95638417D7E5}"/>
                    </a:ext>
                  </a:extLst>
                </p:cNvPr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5" name="Google Shape;2259;p57">
                  <a:extLst>
                    <a:ext uri="{FF2B5EF4-FFF2-40B4-BE49-F238E27FC236}">
                      <a16:creationId xmlns:a16="http://schemas.microsoft.com/office/drawing/2014/main" id="{128CCAF6-A709-4823-8666-ED40C6B12DE6}"/>
                    </a:ext>
                  </a:extLst>
                </p:cNvPr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6" name="Google Shape;2260;p57">
                  <a:extLst>
                    <a:ext uri="{FF2B5EF4-FFF2-40B4-BE49-F238E27FC236}">
                      <a16:creationId xmlns:a16="http://schemas.microsoft.com/office/drawing/2014/main" id="{8FA93E3E-8FE6-4221-B2B3-0ED6A0332576}"/>
                    </a:ext>
                  </a:extLst>
                </p:cNvPr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7" name="Google Shape;2261;p57">
                  <a:extLst>
                    <a:ext uri="{FF2B5EF4-FFF2-40B4-BE49-F238E27FC236}">
                      <a16:creationId xmlns:a16="http://schemas.microsoft.com/office/drawing/2014/main" id="{112946B7-684A-49E6-8AC4-D31869B509C1}"/>
                    </a:ext>
                  </a:extLst>
                </p:cNvPr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8" name="Google Shape;2262;p57">
                  <a:extLst>
                    <a:ext uri="{FF2B5EF4-FFF2-40B4-BE49-F238E27FC236}">
                      <a16:creationId xmlns:a16="http://schemas.microsoft.com/office/drawing/2014/main" id="{67AB4C5D-C656-4D5F-9DD2-DCF3E51ECF4D}"/>
                    </a:ext>
                  </a:extLst>
                </p:cNvPr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9" name="Google Shape;2263;p57">
                  <a:extLst>
                    <a:ext uri="{FF2B5EF4-FFF2-40B4-BE49-F238E27FC236}">
                      <a16:creationId xmlns:a16="http://schemas.microsoft.com/office/drawing/2014/main" id="{B4167054-CAD8-4E65-B383-2957C573AC08}"/>
                    </a:ext>
                  </a:extLst>
                </p:cNvPr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0" name="Google Shape;2264;p57">
                  <a:extLst>
                    <a:ext uri="{FF2B5EF4-FFF2-40B4-BE49-F238E27FC236}">
                      <a16:creationId xmlns:a16="http://schemas.microsoft.com/office/drawing/2014/main" id="{DA9F63F0-4EDA-4533-A6FF-F58B7717CFCB}"/>
                    </a:ext>
                  </a:extLst>
                </p:cNvPr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1" name="Google Shape;2265;p57">
                  <a:extLst>
                    <a:ext uri="{FF2B5EF4-FFF2-40B4-BE49-F238E27FC236}">
                      <a16:creationId xmlns:a16="http://schemas.microsoft.com/office/drawing/2014/main" id="{B3A85838-93F5-4676-8C8D-42BBA80D9EA4}"/>
                    </a:ext>
                  </a:extLst>
                </p:cNvPr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2" name="Google Shape;2266;p57">
                  <a:extLst>
                    <a:ext uri="{FF2B5EF4-FFF2-40B4-BE49-F238E27FC236}">
                      <a16:creationId xmlns:a16="http://schemas.microsoft.com/office/drawing/2014/main" id="{F9C87CBB-5BD1-4F3A-9A6E-EA7862F7A6AA}"/>
                    </a:ext>
                  </a:extLst>
                </p:cNvPr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3" name="Google Shape;2267;p57">
                  <a:extLst>
                    <a:ext uri="{FF2B5EF4-FFF2-40B4-BE49-F238E27FC236}">
                      <a16:creationId xmlns:a16="http://schemas.microsoft.com/office/drawing/2014/main" id="{B0B053BB-2B26-47D8-B86A-F49598BB58B8}"/>
                    </a:ext>
                  </a:extLst>
                </p:cNvPr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4" name="Google Shape;2268;p57">
                  <a:extLst>
                    <a:ext uri="{FF2B5EF4-FFF2-40B4-BE49-F238E27FC236}">
                      <a16:creationId xmlns:a16="http://schemas.microsoft.com/office/drawing/2014/main" id="{AA6CE3D0-E001-4811-8E58-D04AAD186DA8}"/>
                    </a:ext>
                  </a:extLst>
                </p:cNvPr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5" name="Google Shape;2269;p57">
                  <a:extLst>
                    <a:ext uri="{FF2B5EF4-FFF2-40B4-BE49-F238E27FC236}">
                      <a16:creationId xmlns:a16="http://schemas.microsoft.com/office/drawing/2014/main" id="{004785A9-1E4F-467F-AEBA-8FFDC3A0CA3A}"/>
                    </a:ext>
                  </a:extLst>
                </p:cNvPr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6" name="Google Shape;2270;p57">
                  <a:extLst>
                    <a:ext uri="{FF2B5EF4-FFF2-40B4-BE49-F238E27FC236}">
                      <a16:creationId xmlns:a16="http://schemas.microsoft.com/office/drawing/2014/main" id="{E52C4057-B2BD-4E27-BF9B-8E1E645FE4C7}"/>
                    </a:ext>
                  </a:extLst>
                </p:cNvPr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7" name="Google Shape;2271;p57">
                  <a:extLst>
                    <a:ext uri="{FF2B5EF4-FFF2-40B4-BE49-F238E27FC236}">
                      <a16:creationId xmlns:a16="http://schemas.microsoft.com/office/drawing/2014/main" id="{1F7515CB-9B57-4042-B239-3C67C4776D24}"/>
                    </a:ext>
                  </a:extLst>
                </p:cNvPr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8" name="Google Shape;2272;p57">
                  <a:extLst>
                    <a:ext uri="{FF2B5EF4-FFF2-40B4-BE49-F238E27FC236}">
                      <a16:creationId xmlns:a16="http://schemas.microsoft.com/office/drawing/2014/main" id="{29ED4734-4B44-4FBF-A385-75DE4DEA4FE6}"/>
                    </a:ext>
                  </a:extLst>
                </p:cNvPr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9" name="Google Shape;2273;p57">
                  <a:extLst>
                    <a:ext uri="{FF2B5EF4-FFF2-40B4-BE49-F238E27FC236}">
                      <a16:creationId xmlns:a16="http://schemas.microsoft.com/office/drawing/2014/main" id="{D1C7B29F-2FAE-464B-BFD7-1D65D5D631BE}"/>
                    </a:ext>
                  </a:extLst>
                </p:cNvPr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0" name="Google Shape;2274;p57">
                  <a:extLst>
                    <a:ext uri="{FF2B5EF4-FFF2-40B4-BE49-F238E27FC236}">
                      <a16:creationId xmlns:a16="http://schemas.microsoft.com/office/drawing/2014/main" id="{F39A11DA-5155-4E1E-8852-4CE499BDEDB9}"/>
                    </a:ext>
                  </a:extLst>
                </p:cNvPr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1" name="Google Shape;2275;p57">
                  <a:extLst>
                    <a:ext uri="{FF2B5EF4-FFF2-40B4-BE49-F238E27FC236}">
                      <a16:creationId xmlns:a16="http://schemas.microsoft.com/office/drawing/2014/main" id="{EE07555C-3345-4762-B142-A470C46EC929}"/>
                    </a:ext>
                  </a:extLst>
                </p:cNvPr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2" name="Google Shape;2276;p57">
                  <a:extLst>
                    <a:ext uri="{FF2B5EF4-FFF2-40B4-BE49-F238E27FC236}">
                      <a16:creationId xmlns:a16="http://schemas.microsoft.com/office/drawing/2014/main" id="{26C900E2-B3C9-4F8C-BA48-CB517F7809D1}"/>
                    </a:ext>
                  </a:extLst>
                </p:cNvPr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3" name="Google Shape;2277;p57">
                  <a:extLst>
                    <a:ext uri="{FF2B5EF4-FFF2-40B4-BE49-F238E27FC236}">
                      <a16:creationId xmlns:a16="http://schemas.microsoft.com/office/drawing/2014/main" id="{4155E53D-2827-40A9-9BFF-34BDE293B9EF}"/>
                    </a:ext>
                  </a:extLst>
                </p:cNvPr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4" name="Google Shape;2278;p57">
                  <a:extLst>
                    <a:ext uri="{FF2B5EF4-FFF2-40B4-BE49-F238E27FC236}">
                      <a16:creationId xmlns:a16="http://schemas.microsoft.com/office/drawing/2014/main" id="{5FD7A9DC-F7FF-47F2-B10C-D288A706B457}"/>
                    </a:ext>
                  </a:extLst>
                </p:cNvPr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5" name="Google Shape;2279;p57">
                  <a:extLst>
                    <a:ext uri="{FF2B5EF4-FFF2-40B4-BE49-F238E27FC236}">
                      <a16:creationId xmlns:a16="http://schemas.microsoft.com/office/drawing/2014/main" id="{EB03C1E2-2DCD-4530-8B3D-BB534DD406BC}"/>
                    </a:ext>
                  </a:extLst>
                </p:cNvPr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6" name="Google Shape;2280;p57">
                  <a:extLst>
                    <a:ext uri="{FF2B5EF4-FFF2-40B4-BE49-F238E27FC236}">
                      <a16:creationId xmlns:a16="http://schemas.microsoft.com/office/drawing/2014/main" id="{AB820A74-9EC5-45DA-9279-EA33A591CCD0}"/>
                    </a:ext>
                  </a:extLst>
                </p:cNvPr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37" name="Google Shape;2281;p57">
              <a:extLst>
                <a:ext uri="{FF2B5EF4-FFF2-40B4-BE49-F238E27FC236}">
                  <a16:creationId xmlns:a16="http://schemas.microsoft.com/office/drawing/2014/main" id="{4CF0215F-3501-4CB4-9DAB-C3C1F7A666B4}"/>
                </a:ext>
              </a:extLst>
            </p:cNvPr>
            <p:cNvGrpSpPr/>
            <p:nvPr/>
          </p:nvGrpSpPr>
          <p:grpSpPr>
            <a:xfrm>
              <a:off x="5056682" y="1397201"/>
              <a:ext cx="3374103" cy="3208974"/>
              <a:chOff x="-547276" y="2364562"/>
              <a:chExt cx="2266629" cy="2155699"/>
            </a:xfrm>
          </p:grpSpPr>
          <p:sp>
            <p:nvSpPr>
              <p:cNvPr id="168" name="Google Shape;2282;p57">
                <a:extLst>
                  <a:ext uri="{FF2B5EF4-FFF2-40B4-BE49-F238E27FC236}">
                    <a16:creationId xmlns:a16="http://schemas.microsoft.com/office/drawing/2014/main" id="{E8019289-7356-47F7-88AE-3EA9725CF062}"/>
                  </a:ext>
                </a:extLst>
              </p:cNvPr>
              <p:cNvSpPr/>
              <p:nvPr/>
            </p:nvSpPr>
            <p:spPr>
              <a:xfrm>
                <a:off x="1208761" y="3688232"/>
                <a:ext cx="44014" cy="795949"/>
              </a:xfrm>
              <a:custGeom>
                <a:avLst/>
                <a:gdLst/>
                <a:ahLst/>
                <a:cxnLst/>
                <a:rect l="l" t="t" r="r" b="b"/>
                <a:pathLst>
                  <a:path w="619" h="11194" extrusionOk="0">
                    <a:moveTo>
                      <a:pt x="0" y="1"/>
                    </a:moveTo>
                    <a:lnTo>
                      <a:pt x="90" y="11193"/>
                    </a:lnTo>
                    <a:lnTo>
                      <a:pt x="529" y="11193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2283;p57">
                <a:extLst>
                  <a:ext uri="{FF2B5EF4-FFF2-40B4-BE49-F238E27FC236}">
                    <a16:creationId xmlns:a16="http://schemas.microsoft.com/office/drawing/2014/main" id="{A80A121E-AF31-4656-A6D3-419BCF91EE89}"/>
                  </a:ext>
                </a:extLst>
              </p:cNvPr>
              <p:cNvSpPr/>
              <p:nvPr/>
            </p:nvSpPr>
            <p:spPr>
              <a:xfrm>
                <a:off x="1163250" y="4158174"/>
                <a:ext cx="136526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42" extrusionOk="0">
                    <a:moveTo>
                      <a:pt x="334" y="0"/>
                    </a:moveTo>
                    <a:lnTo>
                      <a:pt x="1" y="841"/>
                    </a:lnTo>
                    <a:lnTo>
                      <a:pt x="1920" y="841"/>
                    </a:lnTo>
                    <a:lnTo>
                      <a:pt x="15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2284;p57">
                <a:extLst>
                  <a:ext uri="{FF2B5EF4-FFF2-40B4-BE49-F238E27FC236}">
                    <a16:creationId xmlns:a16="http://schemas.microsoft.com/office/drawing/2014/main" id="{E3076E19-297F-40FE-956F-165B5242A0E1}"/>
                  </a:ext>
                </a:extLst>
              </p:cNvPr>
              <p:cNvSpPr/>
              <p:nvPr/>
            </p:nvSpPr>
            <p:spPr>
              <a:xfrm>
                <a:off x="1163252" y="4217985"/>
                <a:ext cx="136522" cy="57951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15" extrusionOk="0">
                    <a:moveTo>
                      <a:pt x="1" y="0"/>
                    </a:moveTo>
                    <a:lnTo>
                      <a:pt x="355" y="682"/>
                    </a:lnTo>
                    <a:cubicBezTo>
                      <a:pt x="418" y="767"/>
                      <a:pt x="508" y="814"/>
                      <a:pt x="598" y="814"/>
                    </a:cubicBezTo>
                    <a:lnTo>
                      <a:pt x="1301" y="814"/>
                    </a:lnTo>
                    <a:cubicBezTo>
                      <a:pt x="1412" y="814"/>
                      <a:pt x="1497" y="767"/>
                      <a:pt x="1544" y="682"/>
                    </a:cubicBezTo>
                    <a:lnTo>
                      <a:pt x="19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2285;p57">
                <a:extLst>
                  <a:ext uri="{FF2B5EF4-FFF2-40B4-BE49-F238E27FC236}">
                    <a16:creationId xmlns:a16="http://schemas.microsoft.com/office/drawing/2014/main" id="{D8264511-6E65-4544-955A-886634EC07FB}"/>
                  </a:ext>
                </a:extLst>
              </p:cNvPr>
              <p:cNvSpPr/>
              <p:nvPr/>
            </p:nvSpPr>
            <p:spPr>
              <a:xfrm>
                <a:off x="1258749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0" y="0"/>
                    </a:moveTo>
                    <a:lnTo>
                      <a:pt x="2316" y="4584"/>
                    </a:lnTo>
                    <a:lnTo>
                      <a:pt x="2776" y="4584"/>
                    </a:lnTo>
                    <a:lnTo>
                      <a:pt x="862" y="334"/>
                    </a:lnTo>
                    <a:cubicBezTo>
                      <a:pt x="772" y="133"/>
                      <a:pt x="550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2286;p57">
                <a:extLst>
                  <a:ext uri="{FF2B5EF4-FFF2-40B4-BE49-F238E27FC236}">
                    <a16:creationId xmlns:a16="http://schemas.microsoft.com/office/drawing/2014/main" id="{22A3C584-4D7C-4F7C-ADA1-32E5C36EE360}"/>
                  </a:ext>
                </a:extLst>
              </p:cNvPr>
              <p:cNvSpPr/>
              <p:nvPr/>
            </p:nvSpPr>
            <p:spPr>
              <a:xfrm>
                <a:off x="1004968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2449" y="0"/>
                    </a:moveTo>
                    <a:cubicBezTo>
                      <a:pt x="2227" y="0"/>
                      <a:pt x="2031" y="133"/>
                      <a:pt x="1920" y="334"/>
                    </a:cubicBezTo>
                    <a:lnTo>
                      <a:pt x="1" y="4584"/>
                    </a:lnTo>
                    <a:lnTo>
                      <a:pt x="466" y="4584"/>
                    </a:lnTo>
                    <a:lnTo>
                      <a:pt x="27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2287;p57">
                <a:extLst>
                  <a:ext uri="{FF2B5EF4-FFF2-40B4-BE49-F238E27FC236}">
                    <a16:creationId xmlns:a16="http://schemas.microsoft.com/office/drawing/2014/main" id="{681202B8-7376-475A-A070-DD3DE9AF0D43}"/>
                  </a:ext>
                </a:extLst>
              </p:cNvPr>
              <p:cNvSpPr/>
              <p:nvPr/>
            </p:nvSpPr>
            <p:spPr>
              <a:xfrm>
                <a:off x="702764" y="2853001"/>
                <a:ext cx="1016588" cy="855606"/>
              </a:xfrm>
              <a:custGeom>
                <a:avLst/>
                <a:gdLst/>
                <a:ahLst/>
                <a:cxnLst/>
                <a:rect l="l" t="t" r="r" b="b"/>
                <a:pathLst>
                  <a:path w="14297" h="12033" extrusionOk="0">
                    <a:moveTo>
                      <a:pt x="7960" y="0"/>
                    </a:moveTo>
                    <a:cubicBezTo>
                      <a:pt x="7242" y="0"/>
                      <a:pt x="6757" y="208"/>
                      <a:pt x="6344" y="1702"/>
                    </a:cubicBezTo>
                    <a:cubicBezTo>
                      <a:pt x="5752" y="3774"/>
                      <a:pt x="5224" y="6481"/>
                      <a:pt x="4869" y="7871"/>
                    </a:cubicBezTo>
                    <a:cubicBezTo>
                      <a:pt x="4494" y="9235"/>
                      <a:pt x="1761" y="9040"/>
                      <a:pt x="793" y="9918"/>
                    </a:cubicBezTo>
                    <a:cubicBezTo>
                      <a:pt x="21" y="10626"/>
                      <a:pt x="0" y="12032"/>
                      <a:pt x="2712" y="12032"/>
                    </a:cubicBezTo>
                    <a:lnTo>
                      <a:pt x="8549" y="12032"/>
                    </a:lnTo>
                    <a:cubicBezTo>
                      <a:pt x="11082" y="12032"/>
                      <a:pt x="12424" y="10340"/>
                      <a:pt x="12953" y="8136"/>
                    </a:cubicBezTo>
                    <a:cubicBezTo>
                      <a:pt x="13482" y="5952"/>
                      <a:pt x="13725" y="4657"/>
                      <a:pt x="14011" y="3309"/>
                    </a:cubicBezTo>
                    <a:cubicBezTo>
                      <a:pt x="14296" y="1966"/>
                      <a:pt x="13788" y="31"/>
                      <a:pt x="12097" y="31"/>
                    </a:cubicBezTo>
                    <a:lnTo>
                      <a:pt x="8898" y="31"/>
                    </a:lnTo>
                    <a:cubicBezTo>
                      <a:pt x="8545" y="31"/>
                      <a:pt x="8235" y="0"/>
                      <a:pt x="7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2288;p57">
                <a:extLst>
                  <a:ext uri="{FF2B5EF4-FFF2-40B4-BE49-F238E27FC236}">
                    <a16:creationId xmlns:a16="http://schemas.microsoft.com/office/drawing/2014/main" id="{980588B4-DA2B-4302-8C92-6D12E28A7AFF}"/>
                  </a:ext>
                </a:extLst>
              </p:cNvPr>
              <p:cNvSpPr/>
              <p:nvPr/>
            </p:nvSpPr>
            <p:spPr>
              <a:xfrm>
                <a:off x="304993" y="4186413"/>
                <a:ext cx="295939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4162" h="4695" extrusionOk="0">
                    <a:moveTo>
                      <a:pt x="2575" y="0"/>
                    </a:moveTo>
                    <a:cubicBezTo>
                      <a:pt x="2575" y="0"/>
                      <a:pt x="2115" y="2755"/>
                      <a:pt x="1962" y="3326"/>
                    </a:cubicBezTo>
                    <a:cubicBezTo>
                      <a:pt x="1872" y="3590"/>
                      <a:pt x="1037" y="4097"/>
                      <a:pt x="772" y="4208"/>
                    </a:cubicBezTo>
                    <a:cubicBezTo>
                      <a:pt x="508" y="4319"/>
                      <a:pt x="0" y="4319"/>
                      <a:pt x="0" y="4515"/>
                    </a:cubicBezTo>
                    <a:cubicBezTo>
                      <a:pt x="0" y="4645"/>
                      <a:pt x="668" y="4692"/>
                      <a:pt x="1271" y="4692"/>
                    </a:cubicBezTo>
                    <a:cubicBezTo>
                      <a:pt x="1502" y="4692"/>
                      <a:pt x="1722" y="4685"/>
                      <a:pt x="1893" y="4674"/>
                    </a:cubicBezTo>
                    <a:cubicBezTo>
                      <a:pt x="2512" y="4626"/>
                      <a:pt x="3125" y="4695"/>
                      <a:pt x="3125" y="4494"/>
                    </a:cubicBezTo>
                    <a:cubicBezTo>
                      <a:pt x="3151" y="4277"/>
                      <a:pt x="2908" y="4145"/>
                      <a:pt x="2972" y="3701"/>
                    </a:cubicBezTo>
                    <a:cubicBezTo>
                      <a:pt x="3040" y="3241"/>
                      <a:pt x="4161" y="0"/>
                      <a:pt x="4161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2289;p57">
                <a:extLst>
                  <a:ext uri="{FF2B5EF4-FFF2-40B4-BE49-F238E27FC236}">
                    <a16:creationId xmlns:a16="http://schemas.microsoft.com/office/drawing/2014/main" id="{9A8A33F7-5C7E-4FA5-88F1-915C9C13CD09}"/>
                  </a:ext>
                </a:extLst>
              </p:cNvPr>
              <p:cNvSpPr/>
              <p:nvPr/>
            </p:nvSpPr>
            <p:spPr>
              <a:xfrm>
                <a:off x="832819" y="4186413"/>
                <a:ext cx="224123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4695" extrusionOk="0">
                    <a:moveTo>
                      <a:pt x="1475" y="0"/>
                    </a:moveTo>
                    <a:cubicBezTo>
                      <a:pt x="1475" y="0"/>
                      <a:pt x="1983" y="2665"/>
                      <a:pt x="1941" y="3326"/>
                    </a:cubicBezTo>
                    <a:cubicBezTo>
                      <a:pt x="1914" y="3590"/>
                      <a:pt x="1037" y="4097"/>
                      <a:pt x="751" y="4208"/>
                    </a:cubicBezTo>
                    <a:cubicBezTo>
                      <a:pt x="487" y="4319"/>
                      <a:pt x="0" y="4319"/>
                      <a:pt x="0" y="4515"/>
                    </a:cubicBezTo>
                    <a:cubicBezTo>
                      <a:pt x="0" y="4645"/>
                      <a:pt x="657" y="4692"/>
                      <a:pt x="1262" y="4692"/>
                    </a:cubicBezTo>
                    <a:cubicBezTo>
                      <a:pt x="1493" y="4692"/>
                      <a:pt x="1716" y="4685"/>
                      <a:pt x="1893" y="4674"/>
                    </a:cubicBezTo>
                    <a:cubicBezTo>
                      <a:pt x="2512" y="4626"/>
                      <a:pt x="3104" y="4695"/>
                      <a:pt x="3130" y="4494"/>
                    </a:cubicBezTo>
                    <a:cubicBezTo>
                      <a:pt x="3151" y="4277"/>
                      <a:pt x="2998" y="4145"/>
                      <a:pt x="2972" y="3701"/>
                    </a:cubicBezTo>
                    <a:cubicBezTo>
                      <a:pt x="2929" y="3193"/>
                      <a:pt x="3062" y="0"/>
                      <a:pt x="3062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2290;p57">
                <a:extLst>
                  <a:ext uri="{FF2B5EF4-FFF2-40B4-BE49-F238E27FC236}">
                    <a16:creationId xmlns:a16="http://schemas.microsoft.com/office/drawing/2014/main" id="{B0065873-32E8-4469-A382-C748B360CFFA}"/>
                  </a:ext>
                </a:extLst>
              </p:cNvPr>
              <p:cNvSpPr/>
              <p:nvPr/>
            </p:nvSpPr>
            <p:spPr>
              <a:xfrm>
                <a:off x="459863" y="3353599"/>
                <a:ext cx="731670" cy="859517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2088" extrusionOk="0">
                    <a:moveTo>
                      <a:pt x="9311" y="1"/>
                    </a:moveTo>
                    <a:cubicBezTo>
                      <a:pt x="4587" y="1"/>
                      <a:pt x="2221" y="1222"/>
                      <a:pt x="1830" y="2481"/>
                    </a:cubicBezTo>
                    <a:cubicBezTo>
                      <a:pt x="1433" y="3829"/>
                      <a:pt x="1" y="12087"/>
                      <a:pt x="1" y="12087"/>
                    </a:cubicBezTo>
                    <a:lnTo>
                      <a:pt x="3680" y="12087"/>
                    </a:lnTo>
                    <a:cubicBezTo>
                      <a:pt x="3680" y="12087"/>
                      <a:pt x="3770" y="10544"/>
                      <a:pt x="3855" y="9798"/>
                    </a:cubicBezTo>
                    <a:cubicBezTo>
                      <a:pt x="3966" y="9047"/>
                      <a:pt x="3680" y="8672"/>
                      <a:pt x="4013" y="8143"/>
                    </a:cubicBezTo>
                    <a:cubicBezTo>
                      <a:pt x="4362" y="7615"/>
                      <a:pt x="4341" y="7155"/>
                      <a:pt x="4473" y="6097"/>
                    </a:cubicBezTo>
                    <a:cubicBezTo>
                      <a:pt x="4606" y="5040"/>
                      <a:pt x="5134" y="4136"/>
                      <a:pt x="5134" y="4136"/>
                    </a:cubicBezTo>
                    <a:lnTo>
                      <a:pt x="8967" y="2661"/>
                    </a:lnTo>
                    <a:lnTo>
                      <a:pt x="10289" y="17"/>
                    </a:lnTo>
                    <a:cubicBezTo>
                      <a:pt x="9952" y="6"/>
                      <a:pt x="9626" y="1"/>
                      <a:pt x="9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2291;p57">
                <a:extLst>
                  <a:ext uri="{FF2B5EF4-FFF2-40B4-BE49-F238E27FC236}">
                    <a16:creationId xmlns:a16="http://schemas.microsoft.com/office/drawing/2014/main" id="{884C23FA-0DCF-4C95-BEEC-023CCC623A41}"/>
                  </a:ext>
                </a:extLst>
              </p:cNvPr>
              <p:cNvSpPr/>
              <p:nvPr/>
            </p:nvSpPr>
            <p:spPr>
              <a:xfrm>
                <a:off x="488093" y="4152139"/>
                <a:ext cx="205280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107" extrusionOk="0">
                    <a:moveTo>
                      <a:pt x="48" y="1"/>
                    </a:moveTo>
                    <a:cubicBezTo>
                      <a:pt x="0" y="1"/>
                      <a:pt x="0" y="22"/>
                      <a:pt x="0" y="43"/>
                    </a:cubicBezTo>
                    <a:cubicBezTo>
                      <a:pt x="0" y="85"/>
                      <a:pt x="0" y="107"/>
                      <a:pt x="48" y="107"/>
                    </a:cubicBezTo>
                    <a:lnTo>
                      <a:pt x="2845" y="107"/>
                    </a:lnTo>
                    <a:cubicBezTo>
                      <a:pt x="2866" y="107"/>
                      <a:pt x="2887" y="85"/>
                      <a:pt x="2887" y="43"/>
                    </a:cubicBezTo>
                    <a:cubicBezTo>
                      <a:pt x="2887" y="22"/>
                      <a:pt x="2866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2292;p57">
                <a:extLst>
                  <a:ext uri="{FF2B5EF4-FFF2-40B4-BE49-F238E27FC236}">
                    <a16:creationId xmlns:a16="http://schemas.microsoft.com/office/drawing/2014/main" id="{C1A10F4B-D53B-48DE-8930-A4A6B19A9C5D}"/>
                  </a:ext>
                </a:extLst>
              </p:cNvPr>
              <p:cNvSpPr/>
              <p:nvPr/>
            </p:nvSpPr>
            <p:spPr>
              <a:xfrm>
                <a:off x="657256" y="3555688"/>
                <a:ext cx="161337" cy="60403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495" extrusionOk="0">
                    <a:moveTo>
                      <a:pt x="2231" y="0"/>
                    </a:moveTo>
                    <a:cubicBezTo>
                      <a:pt x="2223" y="0"/>
                      <a:pt x="2214" y="6"/>
                      <a:pt x="2205" y="14"/>
                    </a:cubicBezTo>
                    <a:cubicBezTo>
                      <a:pt x="2205" y="14"/>
                      <a:pt x="1962" y="125"/>
                      <a:pt x="1676" y="347"/>
                    </a:cubicBezTo>
                    <a:cubicBezTo>
                      <a:pt x="1412" y="543"/>
                      <a:pt x="1105" y="855"/>
                      <a:pt x="973" y="1252"/>
                    </a:cubicBezTo>
                    <a:cubicBezTo>
                      <a:pt x="862" y="1622"/>
                      <a:pt x="793" y="2309"/>
                      <a:pt x="709" y="2991"/>
                    </a:cubicBezTo>
                    <a:cubicBezTo>
                      <a:pt x="661" y="3319"/>
                      <a:pt x="619" y="3652"/>
                      <a:pt x="577" y="3937"/>
                    </a:cubicBezTo>
                    <a:cubicBezTo>
                      <a:pt x="529" y="4223"/>
                      <a:pt x="487" y="4487"/>
                      <a:pt x="418" y="4640"/>
                    </a:cubicBezTo>
                    <a:cubicBezTo>
                      <a:pt x="312" y="4905"/>
                      <a:pt x="286" y="5127"/>
                      <a:pt x="286" y="5349"/>
                    </a:cubicBezTo>
                    <a:cubicBezTo>
                      <a:pt x="286" y="5587"/>
                      <a:pt x="333" y="5809"/>
                      <a:pt x="333" y="6073"/>
                    </a:cubicBezTo>
                    <a:cubicBezTo>
                      <a:pt x="333" y="6116"/>
                      <a:pt x="312" y="6184"/>
                      <a:pt x="312" y="6248"/>
                    </a:cubicBezTo>
                    <a:cubicBezTo>
                      <a:pt x="286" y="6538"/>
                      <a:pt x="222" y="7088"/>
                      <a:pt x="133" y="7569"/>
                    </a:cubicBezTo>
                    <a:cubicBezTo>
                      <a:pt x="111" y="7791"/>
                      <a:pt x="69" y="8014"/>
                      <a:pt x="48" y="8167"/>
                    </a:cubicBezTo>
                    <a:cubicBezTo>
                      <a:pt x="21" y="8341"/>
                      <a:pt x="0" y="8431"/>
                      <a:pt x="0" y="8431"/>
                    </a:cubicBezTo>
                    <a:cubicBezTo>
                      <a:pt x="0" y="8452"/>
                      <a:pt x="0" y="8473"/>
                      <a:pt x="48" y="8495"/>
                    </a:cubicBezTo>
                    <a:cubicBezTo>
                      <a:pt x="69" y="8495"/>
                      <a:pt x="90" y="8473"/>
                      <a:pt x="90" y="8452"/>
                    </a:cubicBezTo>
                    <a:cubicBezTo>
                      <a:pt x="90" y="8452"/>
                      <a:pt x="154" y="8056"/>
                      <a:pt x="244" y="7569"/>
                    </a:cubicBezTo>
                    <a:cubicBezTo>
                      <a:pt x="312" y="7109"/>
                      <a:pt x="397" y="6560"/>
                      <a:pt x="418" y="6248"/>
                    </a:cubicBezTo>
                    <a:lnTo>
                      <a:pt x="418" y="6073"/>
                    </a:lnTo>
                    <a:cubicBezTo>
                      <a:pt x="418" y="5788"/>
                      <a:pt x="376" y="5566"/>
                      <a:pt x="376" y="5349"/>
                    </a:cubicBezTo>
                    <a:cubicBezTo>
                      <a:pt x="376" y="5148"/>
                      <a:pt x="397" y="4926"/>
                      <a:pt x="508" y="4662"/>
                    </a:cubicBezTo>
                    <a:cubicBezTo>
                      <a:pt x="577" y="4508"/>
                      <a:pt x="619" y="4244"/>
                      <a:pt x="682" y="3958"/>
                    </a:cubicBezTo>
                    <a:cubicBezTo>
                      <a:pt x="751" y="3520"/>
                      <a:pt x="793" y="2991"/>
                      <a:pt x="862" y="2505"/>
                    </a:cubicBezTo>
                    <a:cubicBezTo>
                      <a:pt x="926" y="1997"/>
                      <a:pt x="994" y="1558"/>
                      <a:pt x="1079" y="1273"/>
                    </a:cubicBezTo>
                    <a:cubicBezTo>
                      <a:pt x="1190" y="918"/>
                      <a:pt x="1475" y="612"/>
                      <a:pt x="1740" y="411"/>
                    </a:cubicBezTo>
                    <a:cubicBezTo>
                      <a:pt x="1872" y="300"/>
                      <a:pt x="2004" y="236"/>
                      <a:pt x="2094" y="168"/>
                    </a:cubicBezTo>
                    <a:cubicBezTo>
                      <a:pt x="2136" y="147"/>
                      <a:pt x="2184" y="125"/>
                      <a:pt x="2205" y="104"/>
                    </a:cubicBezTo>
                    <a:lnTo>
                      <a:pt x="2226" y="104"/>
                    </a:lnTo>
                    <a:lnTo>
                      <a:pt x="2247" y="83"/>
                    </a:lnTo>
                    <a:cubicBezTo>
                      <a:pt x="2268" y="83"/>
                      <a:pt x="2268" y="62"/>
                      <a:pt x="2268" y="36"/>
                    </a:cubicBezTo>
                    <a:cubicBezTo>
                      <a:pt x="2256" y="11"/>
                      <a:pt x="2244" y="0"/>
                      <a:pt x="2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2293;p57">
                <a:extLst>
                  <a:ext uri="{FF2B5EF4-FFF2-40B4-BE49-F238E27FC236}">
                    <a16:creationId xmlns:a16="http://schemas.microsoft.com/office/drawing/2014/main" id="{F3787D68-7334-48F4-9A61-6B28453D18BA}"/>
                  </a:ext>
                </a:extLst>
              </p:cNvPr>
              <p:cNvSpPr/>
              <p:nvPr/>
            </p:nvSpPr>
            <p:spPr>
              <a:xfrm>
                <a:off x="386197" y="2903132"/>
                <a:ext cx="594011" cy="418595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5887" extrusionOk="0">
                    <a:moveTo>
                      <a:pt x="6573" y="1"/>
                    </a:moveTo>
                    <a:cubicBezTo>
                      <a:pt x="6496" y="1"/>
                      <a:pt x="6420" y="10"/>
                      <a:pt x="6345" y="29"/>
                    </a:cubicBezTo>
                    <a:lnTo>
                      <a:pt x="5113" y="4655"/>
                    </a:lnTo>
                    <a:lnTo>
                      <a:pt x="0" y="5887"/>
                    </a:lnTo>
                    <a:lnTo>
                      <a:pt x="5795" y="5887"/>
                    </a:lnTo>
                    <a:cubicBezTo>
                      <a:pt x="6345" y="5887"/>
                      <a:pt x="6831" y="5538"/>
                      <a:pt x="7006" y="5009"/>
                    </a:cubicBezTo>
                    <a:lnTo>
                      <a:pt x="8354" y="1197"/>
                    </a:lnTo>
                    <a:cubicBezTo>
                      <a:pt x="8354" y="1197"/>
                      <a:pt x="7458" y="1"/>
                      <a:pt x="6573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Google Shape;2294;p57">
                <a:extLst>
                  <a:ext uri="{FF2B5EF4-FFF2-40B4-BE49-F238E27FC236}">
                    <a16:creationId xmlns:a16="http://schemas.microsoft.com/office/drawing/2014/main" id="{D77C9F60-9E5C-4FC5-B349-83F72A5DA168}"/>
                  </a:ext>
                </a:extLst>
              </p:cNvPr>
              <p:cNvSpPr/>
              <p:nvPr/>
            </p:nvSpPr>
            <p:spPr>
              <a:xfrm>
                <a:off x="815540" y="2684120"/>
                <a:ext cx="618827" cy="678768"/>
              </a:xfrm>
              <a:custGeom>
                <a:avLst/>
                <a:gdLst/>
                <a:ahLst/>
                <a:cxnLst/>
                <a:rect l="l" t="t" r="r" b="b"/>
                <a:pathLst>
                  <a:path w="8703" h="9546" extrusionOk="0">
                    <a:moveTo>
                      <a:pt x="4320" y="0"/>
                    </a:moveTo>
                    <a:cubicBezTo>
                      <a:pt x="3326" y="69"/>
                      <a:pt x="2601" y="244"/>
                      <a:pt x="1565" y="973"/>
                    </a:cubicBezTo>
                    <a:cubicBezTo>
                      <a:pt x="550" y="1719"/>
                      <a:pt x="0" y="3305"/>
                      <a:pt x="0" y="3305"/>
                    </a:cubicBezTo>
                    <a:lnTo>
                      <a:pt x="1565" y="3944"/>
                    </a:lnTo>
                    <a:cubicBezTo>
                      <a:pt x="1475" y="5356"/>
                      <a:pt x="1940" y="5203"/>
                      <a:pt x="2316" y="5642"/>
                    </a:cubicBezTo>
                    <a:cubicBezTo>
                      <a:pt x="2665" y="6107"/>
                      <a:pt x="2797" y="7185"/>
                      <a:pt x="2712" y="7799"/>
                    </a:cubicBezTo>
                    <a:cubicBezTo>
                      <a:pt x="2622" y="8438"/>
                      <a:pt x="1676" y="9496"/>
                      <a:pt x="2422" y="9496"/>
                    </a:cubicBezTo>
                    <a:cubicBezTo>
                      <a:pt x="2908" y="9496"/>
                      <a:pt x="5058" y="9545"/>
                      <a:pt x="6600" y="9545"/>
                    </a:cubicBezTo>
                    <a:cubicBezTo>
                      <a:pt x="7371" y="9545"/>
                      <a:pt x="7991" y="9533"/>
                      <a:pt x="8174" y="9496"/>
                    </a:cubicBezTo>
                    <a:cubicBezTo>
                      <a:pt x="8703" y="9385"/>
                      <a:pt x="7909" y="8835"/>
                      <a:pt x="7534" y="7756"/>
                    </a:cubicBezTo>
                    <a:cubicBezTo>
                      <a:pt x="7159" y="6678"/>
                      <a:pt x="6413" y="3680"/>
                      <a:pt x="6413" y="3680"/>
                    </a:cubicBezTo>
                    <a:lnTo>
                      <a:pt x="8042" y="3595"/>
                    </a:lnTo>
                    <a:cubicBezTo>
                      <a:pt x="7820" y="2094"/>
                      <a:pt x="7555" y="1126"/>
                      <a:pt x="6720" y="730"/>
                    </a:cubicBezTo>
                    <a:cubicBezTo>
                      <a:pt x="5885" y="333"/>
                      <a:pt x="4320" y="0"/>
                      <a:pt x="4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Google Shape;2295;p57">
                <a:extLst>
                  <a:ext uri="{FF2B5EF4-FFF2-40B4-BE49-F238E27FC236}">
                    <a16:creationId xmlns:a16="http://schemas.microsoft.com/office/drawing/2014/main" id="{6CDB8F56-E434-4AD6-B925-FBF8279D7634}"/>
                  </a:ext>
                </a:extLst>
              </p:cNvPr>
              <p:cNvSpPr/>
              <p:nvPr/>
            </p:nvSpPr>
            <p:spPr>
              <a:xfrm>
                <a:off x="690321" y="2941246"/>
                <a:ext cx="671871" cy="38048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51" extrusionOk="0">
                    <a:moveTo>
                      <a:pt x="9448" y="1"/>
                    </a:moveTo>
                    <a:lnTo>
                      <a:pt x="7069" y="133"/>
                    </a:lnTo>
                    <a:lnTo>
                      <a:pt x="5948" y="3855"/>
                    </a:lnTo>
                    <a:cubicBezTo>
                      <a:pt x="5948" y="3855"/>
                      <a:pt x="1960" y="4802"/>
                      <a:pt x="1551" y="4802"/>
                    </a:cubicBezTo>
                    <a:cubicBezTo>
                      <a:pt x="1547" y="4802"/>
                      <a:pt x="1543" y="4801"/>
                      <a:pt x="1539" y="4801"/>
                    </a:cubicBezTo>
                    <a:cubicBezTo>
                      <a:pt x="1278" y="4784"/>
                      <a:pt x="1155" y="4724"/>
                      <a:pt x="883" y="4724"/>
                    </a:cubicBezTo>
                    <a:cubicBezTo>
                      <a:pt x="814" y="4724"/>
                      <a:pt x="734" y="4728"/>
                      <a:pt x="640" y="4738"/>
                    </a:cubicBezTo>
                    <a:cubicBezTo>
                      <a:pt x="175" y="4780"/>
                      <a:pt x="1" y="5351"/>
                      <a:pt x="1" y="5351"/>
                    </a:cubicBezTo>
                    <a:lnTo>
                      <a:pt x="6541" y="5351"/>
                    </a:lnTo>
                    <a:cubicBezTo>
                      <a:pt x="7291" y="5351"/>
                      <a:pt x="7952" y="4870"/>
                      <a:pt x="8148" y="4161"/>
                    </a:cubicBezTo>
                    <a:lnTo>
                      <a:pt x="9448" y="1"/>
                    </a:ln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Google Shape;2296;p57">
                <a:extLst>
                  <a:ext uri="{FF2B5EF4-FFF2-40B4-BE49-F238E27FC236}">
                    <a16:creationId xmlns:a16="http://schemas.microsoft.com/office/drawing/2014/main" id="{2AD836C0-5D40-4C1F-8066-71739BBC2CF7}"/>
                  </a:ext>
                </a:extLst>
              </p:cNvPr>
              <p:cNvSpPr/>
              <p:nvPr/>
            </p:nvSpPr>
            <p:spPr>
              <a:xfrm>
                <a:off x="1164745" y="2851152"/>
                <a:ext cx="31642" cy="10260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443" extrusionOk="0">
                    <a:moveTo>
                      <a:pt x="396" y="1"/>
                    </a:moveTo>
                    <a:cubicBezTo>
                      <a:pt x="376" y="1"/>
                      <a:pt x="355" y="16"/>
                      <a:pt x="355" y="30"/>
                    </a:cubicBezTo>
                    <a:cubicBezTo>
                      <a:pt x="202" y="295"/>
                      <a:pt x="133" y="628"/>
                      <a:pt x="69" y="913"/>
                    </a:cubicBezTo>
                    <a:cubicBezTo>
                      <a:pt x="22" y="1178"/>
                      <a:pt x="22" y="1400"/>
                      <a:pt x="22" y="1400"/>
                    </a:cubicBezTo>
                    <a:cubicBezTo>
                      <a:pt x="1" y="1421"/>
                      <a:pt x="22" y="1421"/>
                      <a:pt x="22" y="1442"/>
                    </a:cubicBezTo>
                    <a:lnTo>
                      <a:pt x="397" y="1442"/>
                    </a:lnTo>
                    <a:cubicBezTo>
                      <a:pt x="418" y="1442"/>
                      <a:pt x="445" y="1442"/>
                      <a:pt x="445" y="1400"/>
                    </a:cubicBezTo>
                    <a:cubicBezTo>
                      <a:pt x="445" y="1379"/>
                      <a:pt x="418" y="1352"/>
                      <a:pt x="397" y="1352"/>
                    </a:cubicBezTo>
                    <a:lnTo>
                      <a:pt x="112" y="1352"/>
                    </a:lnTo>
                    <a:cubicBezTo>
                      <a:pt x="116" y="1250"/>
                      <a:pt x="137" y="1046"/>
                      <a:pt x="181" y="824"/>
                    </a:cubicBezTo>
                    <a:cubicBezTo>
                      <a:pt x="244" y="559"/>
                      <a:pt x="313" y="274"/>
                      <a:pt x="445" y="78"/>
                    </a:cubicBezTo>
                    <a:cubicBezTo>
                      <a:pt x="445" y="57"/>
                      <a:pt x="445" y="9"/>
                      <a:pt x="418" y="9"/>
                    </a:cubicBezTo>
                    <a:cubicBezTo>
                      <a:pt x="412" y="3"/>
                      <a:pt x="404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Google Shape;2297;p57">
                <a:extLst>
                  <a:ext uri="{FF2B5EF4-FFF2-40B4-BE49-F238E27FC236}">
                    <a16:creationId xmlns:a16="http://schemas.microsoft.com/office/drawing/2014/main" id="{6811B4DF-2E0D-492E-B520-0AD51562E942}"/>
                  </a:ext>
                </a:extLst>
              </p:cNvPr>
              <p:cNvSpPr/>
              <p:nvPr/>
            </p:nvSpPr>
            <p:spPr>
              <a:xfrm>
                <a:off x="762139" y="3345422"/>
                <a:ext cx="740985" cy="867694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12203" extrusionOk="0">
                    <a:moveTo>
                      <a:pt x="8771" y="0"/>
                    </a:moveTo>
                    <a:lnTo>
                      <a:pt x="6080" y="153"/>
                    </a:lnTo>
                    <a:cubicBezTo>
                      <a:pt x="5731" y="307"/>
                      <a:pt x="3241" y="460"/>
                      <a:pt x="3241" y="460"/>
                    </a:cubicBezTo>
                    <a:cubicBezTo>
                      <a:pt x="1058" y="460"/>
                      <a:pt x="0" y="2115"/>
                      <a:pt x="244" y="4404"/>
                    </a:cubicBezTo>
                    <a:cubicBezTo>
                      <a:pt x="508" y="6693"/>
                      <a:pt x="1349" y="12202"/>
                      <a:pt x="1349" y="12202"/>
                    </a:cubicBezTo>
                    <a:lnTo>
                      <a:pt x="5398" y="12202"/>
                    </a:lnTo>
                    <a:cubicBezTo>
                      <a:pt x="5552" y="11367"/>
                      <a:pt x="5049" y="10791"/>
                      <a:pt x="4938" y="9998"/>
                    </a:cubicBezTo>
                    <a:cubicBezTo>
                      <a:pt x="4806" y="9205"/>
                      <a:pt x="4653" y="9009"/>
                      <a:pt x="4473" y="8126"/>
                    </a:cubicBezTo>
                    <a:cubicBezTo>
                      <a:pt x="4362" y="7486"/>
                      <a:pt x="4013" y="6276"/>
                      <a:pt x="3833" y="5662"/>
                    </a:cubicBezTo>
                    <a:cubicBezTo>
                      <a:pt x="3770" y="5419"/>
                      <a:pt x="3770" y="5176"/>
                      <a:pt x="3833" y="4954"/>
                    </a:cubicBezTo>
                    <a:cubicBezTo>
                      <a:pt x="3992" y="4425"/>
                      <a:pt x="3860" y="3812"/>
                      <a:pt x="3860" y="3812"/>
                    </a:cubicBezTo>
                    <a:lnTo>
                      <a:pt x="7735" y="3812"/>
                    </a:lnTo>
                    <a:cubicBezTo>
                      <a:pt x="10421" y="3812"/>
                      <a:pt x="8772" y="0"/>
                      <a:pt x="8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Google Shape;2298;p57">
                <a:extLst>
                  <a:ext uri="{FF2B5EF4-FFF2-40B4-BE49-F238E27FC236}">
                    <a16:creationId xmlns:a16="http://schemas.microsoft.com/office/drawing/2014/main" id="{3886D53A-647C-43BC-98AA-6F14D0F90109}"/>
                  </a:ext>
                </a:extLst>
              </p:cNvPr>
              <p:cNvSpPr/>
              <p:nvPr/>
            </p:nvSpPr>
            <p:spPr>
              <a:xfrm>
                <a:off x="871927" y="4152139"/>
                <a:ext cx="250787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10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43"/>
                    </a:cubicBezTo>
                    <a:cubicBezTo>
                      <a:pt x="0" y="85"/>
                      <a:pt x="21" y="107"/>
                      <a:pt x="42" y="107"/>
                    </a:cubicBezTo>
                    <a:lnTo>
                      <a:pt x="3479" y="107"/>
                    </a:lnTo>
                    <a:cubicBezTo>
                      <a:pt x="3505" y="107"/>
                      <a:pt x="3527" y="85"/>
                      <a:pt x="3527" y="43"/>
                    </a:cubicBezTo>
                    <a:cubicBezTo>
                      <a:pt x="3527" y="22"/>
                      <a:pt x="3505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Google Shape;2299;p57">
                <a:extLst>
                  <a:ext uri="{FF2B5EF4-FFF2-40B4-BE49-F238E27FC236}">
                    <a16:creationId xmlns:a16="http://schemas.microsoft.com/office/drawing/2014/main" id="{11E1F6D2-2B3C-4F27-B403-5CA63773CB04}"/>
                  </a:ext>
                </a:extLst>
              </p:cNvPr>
              <p:cNvSpPr/>
              <p:nvPr/>
            </p:nvSpPr>
            <p:spPr>
              <a:xfrm>
                <a:off x="984703" y="3459692"/>
                <a:ext cx="437296" cy="700029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845" extrusionOk="0">
                    <a:moveTo>
                      <a:pt x="6101" y="0"/>
                    </a:moveTo>
                    <a:cubicBezTo>
                      <a:pt x="6080" y="0"/>
                      <a:pt x="6059" y="0"/>
                      <a:pt x="6059" y="21"/>
                    </a:cubicBezTo>
                    <a:cubicBezTo>
                      <a:pt x="5969" y="376"/>
                      <a:pt x="5774" y="592"/>
                      <a:pt x="5488" y="772"/>
                    </a:cubicBezTo>
                    <a:cubicBezTo>
                      <a:pt x="5224" y="947"/>
                      <a:pt x="4848" y="1079"/>
                      <a:pt x="4452" y="1232"/>
                    </a:cubicBezTo>
                    <a:cubicBezTo>
                      <a:pt x="4251" y="1322"/>
                      <a:pt x="3944" y="1364"/>
                      <a:pt x="3569" y="1386"/>
                    </a:cubicBezTo>
                    <a:cubicBezTo>
                      <a:pt x="3019" y="1433"/>
                      <a:pt x="2358" y="1433"/>
                      <a:pt x="1719" y="1433"/>
                    </a:cubicBezTo>
                    <a:cubicBezTo>
                      <a:pt x="1100" y="1433"/>
                      <a:pt x="529" y="1454"/>
                      <a:pt x="175" y="1518"/>
                    </a:cubicBezTo>
                    <a:cubicBezTo>
                      <a:pt x="154" y="1518"/>
                      <a:pt x="132" y="1544"/>
                      <a:pt x="132" y="1565"/>
                    </a:cubicBezTo>
                    <a:cubicBezTo>
                      <a:pt x="90" y="2179"/>
                      <a:pt x="0" y="2623"/>
                      <a:pt x="0" y="3104"/>
                    </a:cubicBezTo>
                    <a:cubicBezTo>
                      <a:pt x="0" y="3236"/>
                      <a:pt x="0" y="3368"/>
                      <a:pt x="21" y="3500"/>
                    </a:cubicBezTo>
                    <a:cubicBezTo>
                      <a:pt x="90" y="4188"/>
                      <a:pt x="154" y="5113"/>
                      <a:pt x="265" y="5684"/>
                    </a:cubicBezTo>
                    <a:cubicBezTo>
                      <a:pt x="355" y="6234"/>
                      <a:pt x="487" y="7117"/>
                      <a:pt x="640" y="7888"/>
                    </a:cubicBezTo>
                    <a:cubicBezTo>
                      <a:pt x="703" y="8259"/>
                      <a:pt x="730" y="8745"/>
                      <a:pt x="751" y="9120"/>
                    </a:cubicBezTo>
                    <a:cubicBezTo>
                      <a:pt x="751" y="9316"/>
                      <a:pt x="772" y="9475"/>
                      <a:pt x="772" y="9607"/>
                    </a:cubicBezTo>
                    <a:lnTo>
                      <a:pt x="772" y="9781"/>
                    </a:lnTo>
                    <a:cubicBezTo>
                      <a:pt x="772" y="9823"/>
                      <a:pt x="793" y="9845"/>
                      <a:pt x="814" y="9845"/>
                    </a:cubicBezTo>
                    <a:cubicBezTo>
                      <a:pt x="836" y="9845"/>
                      <a:pt x="862" y="9823"/>
                      <a:pt x="862" y="9781"/>
                    </a:cubicBezTo>
                    <a:cubicBezTo>
                      <a:pt x="862" y="9781"/>
                      <a:pt x="862" y="8634"/>
                      <a:pt x="730" y="7862"/>
                    </a:cubicBezTo>
                    <a:cubicBezTo>
                      <a:pt x="571" y="7095"/>
                      <a:pt x="439" y="6212"/>
                      <a:pt x="355" y="5663"/>
                    </a:cubicBezTo>
                    <a:cubicBezTo>
                      <a:pt x="265" y="5113"/>
                      <a:pt x="175" y="4188"/>
                      <a:pt x="111" y="3500"/>
                    </a:cubicBezTo>
                    <a:cubicBezTo>
                      <a:pt x="90" y="3368"/>
                      <a:pt x="90" y="3236"/>
                      <a:pt x="90" y="3104"/>
                    </a:cubicBezTo>
                    <a:cubicBezTo>
                      <a:pt x="90" y="2632"/>
                      <a:pt x="171" y="2222"/>
                      <a:pt x="219" y="1604"/>
                    </a:cubicBezTo>
                    <a:lnTo>
                      <a:pt x="219" y="1604"/>
                    </a:lnTo>
                    <a:cubicBezTo>
                      <a:pt x="436" y="1564"/>
                      <a:pt x="761" y="1544"/>
                      <a:pt x="1126" y="1544"/>
                    </a:cubicBezTo>
                    <a:cubicBezTo>
                      <a:pt x="1697" y="1518"/>
                      <a:pt x="2379" y="1518"/>
                      <a:pt x="2998" y="1518"/>
                    </a:cubicBezTo>
                    <a:cubicBezTo>
                      <a:pt x="3305" y="1497"/>
                      <a:pt x="3590" y="1497"/>
                      <a:pt x="3854" y="1454"/>
                    </a:cubicBezTo>
                    <a:cubicBezTo>
                      <a:pt x="4098" y="1433"/>
                      <a:pt x="4320" y="1386"/>
                      <a:pt x="4473" y="1322"/>
                    </a:cubicBezTo>
                    <a:cubicBezTo>
                      <a:pt x="4891" y="1169"/>
                      <a:pt x="5245" y="1037"/>
                      <a:pt x="5552" y="836"/>
                    </a:cubicBezTo>
                    <a:cubicBezTo>
                      <a:pt x="5837" y="661"/>
                      <a:pt x="6059" y="418"/>
                      <a:pt x="6149" y="43"/>
                    </a:cubicBezTo>
                    <a:cubicBezTo>
                      <a:pt x="6149" y="21"/>
                      <a:pt x="6149" y="0"/>
                      <a:pt x="6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Google Shape;2300;p57">
                <a:extLst>
                  <a:ext uri="{FF2B5EF4-FFF2-40B4-BE49-F238E27FC236}">
                    <a16:creationId xmlns:a16="http://schemas.microsoft.com/office/drawing/2014/main" id="{8CF0E19F-0F46-4B97-9521-92F1CA2CDC8F}"/>
                  </a:ext>
                </a:extLst>
              </p:cNvPr>
              <p:cNvSpPr/>
              <p:nvPr/>
            </p:nvSpPr>
            <p:spPr>
              <a:xfrm>
                <a:off x="304993" y="4448019"/>
                <a:ext cx="224123" cy="72243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29" y="1"/>
                    </a:moveTo>
                    <a:cubicBezTo>
                      <a:pt x="1343" y="244"/>
                      <a:pt x="926" y="466"/>
                      <a:pt x="772" y="529"/>
                    </a:cubicBezTo>
                    <a:cubicBezTo>
                      <a:pt x="508" y="640"/>
                      <a:pt x="0" y="640"/>
                      <a:pt x="0" y="836"/>
                    </a:cubicBezTo>
                    <a:cubicBezTo>
                      <a:pt x="0" y="966"/>
                      <a:pt x="668" y="1013"/>
                      <a:pt x="1271" y="1013"/>
                    </a:cubicBezTo>
                    <a:cubicBezTo>
                      <a:pt x="1502" y="1013"/>
                      <a:pt x="1722" y="1006"/>
                      <a:pt x="1893" y="995"/>
                    </a:cubicBezTo>
                    <a:cubicBezTo>
                      <a:pt x="2512" y="947"/>
                      <a:pt x="3125" y="1016"/>
                      <a:pt x="3125" y="815"/>
                    </a:cubicBezTo>
                    <a:cubicBezTo>
                      <a:pt x="3151" y="640"/>
                      <a:pt x="2993" y="508"/>
                      <a:pt x="2972" y="223"/>
                    </a:cubicBezTo>
                    <a:cubicBezTo>
                      <a:pt x="2797" y="244"/>
                      <a:pt x="2596" y="244"/>
                      <a:pt x="2380" y="244"/>
                    </a:cubicBezTo>
                    <a:cubicBezTo>
                      <a:pt x="1935" y="244"/>
                      <a:pt x="1719" y="133"/>
                      <a:pt x="1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Google Shape;2301;p57">
                <a:extLst>
                  <a:ext uri="{FF2B5EF4-FFF2-40B4-BE49-F238E27FC236}">
                    <a16:creationId xmlns:a16="http://schemas.microsoft.com/office/drawing/2014/main" id="{8ACE3B27-A852-410B-8FE7-9005D0F139B0}"/>
                  </a:ext>
                </a:extLst>
              </p:cNvPr>
              <p:cNvSpPr/>
              <p:nvPr/>
            </p:nvSpPr>
            <p:spPr>
              <a:xfrm>
                <a:off x="832825" y="4448025"/>
                <a:ext cx="227102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08" y="1"/>
                    </a:moveTo>
                    <a:cubicBezTo>
                      <a:pt x="1322" y="244"/>
                      <a:pt x="926" y="466"/>
                      <a:pt x="751" y="529"/>
                    </a:cubicBezTo>
                    <a:cubicBezTo>
                      <a:pt x="487" y="640"/>
                      <a:pt x="0" y="640"/>
                      <a:pt x="0" y="836"/>
                    </a:cubicBezTo>
                    <a:cubicBezTo>
                      <a:pt x="0" y="966"/>
                      <a:pt x="657" y="1013"/>
                      <a:pt x="1262" y="1013"/>
                    </a:cubicBezTo>
                    <a:cubicBezTo>
                      <a:pt x="1493" y="1013"/>
                      <a:pt x="1716" y="1006"/>
                      <a:pt x="1893" y="995"/>
                    </a:cubicBezTo>
                    <a:cubicBezTo>
                      <a:pt x="2512" y="947"/>
                      <a:pt x="3104" y="1016"/>
                      <a:pt x="3130" y="815"/>
                    </a:cubicBezTo>
                    <a:cubicBezTo>
                      <a:pt x="3151" y="640"/>
                      <a:pt x="2972" y="508"/>
                      <a:pt x="2950" y="223"/>
                    </a:cubicBezTo>
                    <a:cubicBezTo>
                      <a:pt x="2797" y="244"/>
                      <a:pt x="2602" y="244"/>
                      <a:pt x="2358" y="244"/>
                    </a:cubicBezTo>
                    <a:cubicBezTo>
                      <a:pt x="1914" y="244"/>
                      <a:pt x="1719" y="133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Google Shape;2302;p57">
                <a:extLst>
                  <a:ext uri="{FF2B5EF4-FFF2-40B4-BE49-F238E27FC236}">
                    <a16:creationId xmlns:a16="http://schemas.microsoft.com/office/drawing/2014/main" id="{49FAC129-C972-4243-B447-CD80E0E3E296}"/>
                  </a:ext>
                </a:extLst>
              </p:cNvPr>
              <p:cNvSpPr/>
              <p:nvPr/>
            </p:nvSpPr>
            <p:spPr>
              <a:xfrm>
                <a:off x="929808" y="2470797"/>
                <a:ext cx="276030" cy="401317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5644" extrusionOk="0">
                    <a:moveTo>
                      <a:pt x="1551" y="1"/>
                    </a:moveTo>
                    <a:cubicBezTo>
                      <a:pt x="1479" y="1"/>
                      <a:pt x="1403" y="10"/>
                      <a:pt x="1322" y="29"/>
                    </a:cubicBezTo>
                    <a:cubicBezTo>
                      <a:pt x="577" y="225"/>
                      <a:pt x="0" y="780"/>
                      <a:pt x="111" y="1504"/>
                    </a:cubicBezTo>
                    <a:cubicBezTo>
                      <a:pt x="133" y="1615"/>
                      <a:pt x="466" y="2075"/>
                      <a:pt x="466" y="2075"/>
                    </a:cubicBezTo>
                    <a:cubicBezTo>
                      <a:pt x="577" y="2297"/>
                      <a:pt x="598" y="2472"/>
                      <a:pt x="751" y="2630"/>
                    </a:cubicBezTo>
                    <a:cubicBezTo>
                      <a:pt x="841" y="2736"/>
                      <a:pt x="1015" y="2805"/>
                      <a:pt x="1127" y="2847"/>
                    </a:cubicBezTo>
                    <a:cubicBezTo>
                      <a:pt x="1153" y="2856"/>
                      <a:pt x="1184" y="2861"/>
                      <a:pt x="1215" y="2861"/>
                    </a:cubicBezTo>
                    <a:cubicBezTo>
                      <a:pt x="1260" y="2861"/>
                      <a:pt x="1306" y="2851"/>
                      <a:pt x="1343" y="2826"/>
                    </a:cubicBezTo>
                    <a:lnTo>
                      <a:pt x="1475" y="2762"/>
                    </a:lnTo>
                    <a:lnTo>
                      <a:pt x="1676" y="3291"/>
                    </a:lnTo>
                    <a:lnTo>
                      <a:pt x="1370" y="3423"/>
                    </a:lnTo>
                    <a:cubicBezTo>
                      <a:pt x="1105" y="3529"/>
                      <a:pt x="904" y="3751"/>
                      <a:pt x="793" y="4015"/>
                    </a:cubicBezTo>
                    <a:cubicBezTo>
                      <a:pt x="598" y="4634"/>
                      <a:pt x="550" y="5644"/>
                      <a:pt x="1565" y="5644"/>
                    </a:cubicBezTo>
                    <a:cubicBezTo>
                      <a:pt x="2755" y="5644"/>
                      <a:pt x="3458" y="4433"/>
                      <a:pt x="3812" y="3730"/>
                    </a:cubicBezTo>
                    <a:cubicBezTo>
                      <a:pt x="3881" y="3577"/>
                      <a:pt x="3791" y="3397"/>
                      <a:pt x="3638" y="3376"/>
                    </a:cubicBezTo>
                    <a:cubicBezTo>
                      <a:pt x="3352" y="3312"/>
                      <a:pt x="2956" y="3201"/>
                      <a:pt x="2845" y="2937"/>
                    </a:cubicBezTo>
                    <a:cubicBezTo>
                      <a:pt x="2623" y="2498"/>
                      <a:pt x="2469" y="2033"/>
                      <a:pt x="2469" y="2033"/>
                    </a:cubicBezTo>
                    <a:cubicBezTo>
                      <a:pt x="2469" y="2033"/>
                      <a:pt x="2533" y="1108"/>
                      <a:pt x="2469" y="822"/>
                    </a:cubicBezTo>
                    <a:cubicBezTo>
                      <a:pt x="2408" y="568"/>
                      <a:pt x="2126" y="1"/>
                      <a:pt x="1551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Google Shape;2303;p57">
                <a:extLst>
                  <a:ext uri="{FF2B5EF4-FFF2-40B4-BE49-F238E27FC236}">
                    <a16:creationId xmlns:a16="http://schemas.microsoft.com/office/drawing/2014/main" id="{FA26FFC9-DB20-4DB7-B00F-EBC5EF2870C5}"/>
                  </a:ext>
                </a:extLst>
              </p:cNvPr>
              <p:cNvSpPr/>
              <p:nvPr/>
            </p:nvSpPr>
            <p:spPr>
              <a:xfrm>
                <a:off x="1045997" y="2702253"/>
                <a:ext cx="13937" cy="3078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433" extrusionOk="0">
                    <a:moveTo>
                      <a:pt x="42" y="0"/>
                    </a:moveTo>
                    <a:cubicBezTo>
                      <a:pt x="35" y="0"/>
                      <a:pt x="28" y="3"/>
                      <a:pt x="21" y="10"/>
                    </a:cubicBezTo>
                    <a:cubicBezTo>
                      <a:pt x="0" y="10"/>
                      <a:pt x="0" y="36"/>
                      <a:pt x="0" y="57"/>
                    </a:cubicBezTo>
                    <a:lnTo>
                      <a:pt x="132" y="406"/>
                    </a:lnTo>
                    <a:cubicBezTo>
                      <a:pt x="132" y="433"/>
                      <a:pt x="153" y="433"/>
                      <a:pt x="175" y="433"/>
                    </a:cubicBezTo>
                    <a:cubicBezTo>
                      <a:pt x="196" y="433"/>
                      <a:pt x="196" y="406"/>
                      <a:pt x="196" y="385"/>
                    </a:cubicBezTo>
                    <a:lnTo>
                      <a:pt x="64" y="10"/>
                    </a:lnTo>
                    <a:cubicBezTo>
                      <a:pt x="64" y="10"/>
                      <a:pt x="5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Google Shape;2304;p57">
                <a:extLst>
                  <a:ext uri="{FF2B5EF4-FFF2-40B4-BE49-F238E27FC236}">
                    <a16:creationId xmlns:a16="http://schemas.microsoft.com/office/drawing/2014/main" id="{6F877B95-AC36-4266-93E7-7BE75CA6F8FB}"/>
                  </a:ext>
                </a:extLst>
              </p:cNvPr>
              <p:cNvSpPr/>
              <p:nvPr/>
            </p:nvSpPr>
            <p:spPr>
              <a:xfrm>
                <a:off x="1034691" y="2623536"/>
                <a:ext cx="43730" cy="6065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853" extrusionOk="0">
                    <a:moveTo>
                      <a:pt x="549" y="0"/>
                    </a:moveTo>
                    <a:cubicBezTo>
                      <a:pt x="530" y="0"/>
                      <a:pt x="508" y="12"/>
                      <a:pt x="487" y="38"/>
                    </a:cubicBezTo>
                    <a:cubicBezTo>
                      <a:pt x="423" y="149"/>
                      <a:pt x="244" y="482"/>
                      <a:pt x="0" y="614"/>
                    </a:cubicBezTo>
                    <a:lnTo>
                      <a:pt x="90" y="852"/>
                    </a:lnTo>
                    <a:cubicBezTo>
                      <a:pt x="355" y="852"/>
                      <a:pt x="466" y="302"/>
                      <a:pt x="556" y="170"/>
                    </a:cubicBezTo>
                    <a:cubicBezTo>
                      <a:pt x="614" y="64"/>
                      <a:pt x="591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Google Shape;2305;p57">
                <a:extLst>
                  <a:ext uri="{FF2B5EF4-FFF2-40B4-BE49-F238E27FC236}">
                    <a16:creationId xmlns:a16="http://schemas.microsoft.com/office/drawing/2014/main" id="{104B01A4-B600-4DB6-90D9-28D86A846EF6}"/>
                  </a:ext>
                </a:extLst>
              </p:cNvPr>
              <p:cNvSpPr/>
              <p:nvPr/>
            </p:nvSpPr>
            <p:spPr>
              <a:xfrm>
                <a:off x="862541" y="2446762"/>
                <a:ext cx="267355" cy="173496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2440" extrusionOk="0">
                    <a:moveTo>
                      <a:pt x="1580" y="0"/>
                    </a:moveTo>
                    <a:cubicBezTo>
                      <a:pt x="1206" y="0"/>
                      <a:pt x="764" y="152"/>
                      <a:pt x="508" y="764"/>
                    </a:cubicBezTo>
                    <a:cubicBezTo>
                      <a:pt x="0" y="1974"/>
                      <a:pt x="946" y="2106"/>
                      <a:pt x="946" y="2106"/>
                    </a:cubicBezTo>
                    <a:lnTo>
                      <a:pt x="1433" y="2440"/>
                    </a:lnTo>
                    <a:lnTo>
                      <a:pt x="1433" y="2440"/>
                    </a:lnTo>
                    <a:lnTo>
                      <a:pt x="1279" y="2064"/>
                    </a:lnTo>
                    <a:cubicBezTo>
                      <a:pt x="1211" y="1911"/>
                      <a:pt x="1279" y="1731"/>
                      <a:pt x="1412" y="1646"/>
                    </a:cubicBezTo>
                    <a:cubicBezTo>
                      <a:pt x="1697" y="1467"/>
                      <a:pt x="2205" y="1091"/>
                      <a:pt x="2379" y="631"/>
                    </a:cubicBezTo>
                    <a:cubicBezTo>
                      <a:pt x="2379" y="631"/>
                      <a:pt x="2421" y="1028"/>
                      <a:pt x="2733" y="1424"/>
                    </a:cubicBezTo>
                    <a:cubicBezTo>
                      <a:pt x="2818" y="1557"/>
                      <a:pt x="2818" y="2043"/>
                      <a:pt x="2977" y="2085"/>
                    </a:cubicBezTo>
                    <a:cubicBezTo>
                      <a:pt x="2991" y="2091"/>
                      <a:pt x="3002" y="2094"/>
                      <a:pt x="3011" y="2094"/>
                    </a:cubicBezTo>
                    <a:cubicBezTo>
                      <a:pt x="3099" y="2094"/>
                      <a:pt x="2958" y="1824"/>
                      <a:pt x="3040" y="1646"/>
                    </a:cubicBezTo>
                    <a:cubicBezTo>
                      <a:pt x="3076" y="1558"/>
                      <a:pt x="3132" y="1519"/>
                      <a:pt x="3186" y="1519"/>
                    </a:cubicBezTo>
                    <a:cubicBezTo>
                      <a:pt x="3268" y="1519"/>
                      <a:pt x="3347" y="1609"/>
                      <a:pt x="3347" y="1752"/>
                    </a:cubicBezTo>
                    <a:cubicBezTo>
                      <a:pt x="3347" y="1995"/>
                      <a:pt x="3215" y="2239"/>
                      <a:pt x="3215" y="2239"/>
                    </a:cubicBezTo>
                    <a:lnTo>
                      <a:pt x="3415" y="2371"/>
                    </a:lnTo>
                    <a:cubicBezTo>
                      <a:pt x="3415" y="2371"/>
                      <a:pt x="3526" y="1842"/>
                      <a:pt x="3637" y="1250"/>
                    </a:cubicBezTo>
                    <a:cubicBezTo>
                      <a:pt x="3759" y="700"/>
                      <a:pt x="3298" y="132"/>
                      <a:pt x="2469" y="132"/>
                    </a:cubicBezTo>
                    <a:cubicBezTo>
                      <a:pt x="2398" y="132"/>
                      <a:pt x="2324" y="136"/>
                      <a:pt x="2247" y="145"/>
                    </a:cubicBezTo>
                    <a:cubicBezTo>
                      <a:pt x="2247" y="145"/>
                      <a:pt x="1946" y="0"/>
                      <a:pt x="1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Google Shape;2306;p57">
                <a:extLst>
                  <a:ext uri="{FF2B5EF4-FFF2-40B4-BE49-F238E27FC236}">
                    <a16:creationId xmlns:a16="http://schemas.microsoft.com/office/drawing/2014/main" id="{5B96991C-5262-4516-B0CF-3A8A48E25D21}"/>
                  </a:ext>
                </a:extLst>
              </p:cNvPr>
              <p:cNvSpPr/>
              <p:nvPr/>
            </p:nvSpPr>
            <p:spPr>
              <a:xfrm>
                <a:off x="1031705" y="2364562"/>
                <a:ext cx="112844" cy="112844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587" extrusionOk="0">
                    <a:moveTo>
                      <a:pt x="793" y="0"/>
                    </a:moveTo>
                    <a:cubicBezTo>
                      <a:pt x="354" y="0"/>
                      <a:pt x="0" y="355"/>
                      <a:pt x="0" y="793"/>
                    </a:cubicBezTo>
                    <a:cubicBezTo>
                      <a:pt x="0" y="1238"/>
                      <a:pt x="354" y="1586"/>
                      <a:pt x="793" y="1586"/>
                    </a:cubicBezTo>
                    <a:cubicBezTo>
                      <a:pt x="1232" y="1586"/>
                      <a:pt x="1586" y="1238"/>
                      <a:pt x="1586" y="793"/>
                    </a:cubicBezTo>
                    <a:cubicBezTo>
                      <a:pt x="1586" y="355"/>
                      <a:pt x="1232" y="0"/>
                      <a:pt x="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Google Shape;2307;p57">
                <a:extLst>
                  <a:ext uri="{FF2B5EF4-FFF2-40B4-BE49-F238E27FC236}">
                    <a16:creationId xmlns:a16="http://schemas.microsoft.com/office/drawing/2014/main" id="{DEB5090C-D9F1-456B-BE2D-2778F8AFF385}"/>
                  </a:ext>
                </a:extLst>
              </p:cNvPr>
              <p:cNvSpPr/>
              <p:nvPr/>
            </p:nvSpPr>
            <p:spPr>
              <a:xfrm>
                <a:off x="132790" y="3301406"/>
                <a:ext cx="960202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13504" h="286" extrusionOk="0">
                    <a:moveTo>
                      <a:pt x="0" y="1"/>
                    </a:moveTo>
                    <a:lnTo>
                      <a:pt x="0" y="286"/>
                    </a:lnTo>
                    <a:lnTo>
                      <a:pt x="13503" y="286"/>
                    </a:lnTo>
                    <a:lnTo>
                      <a:pt x="135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Google Shape;2308;p57">
                <a:extLst>
                  <a:ext uri="{FF2B5EF4-FFF2-40B4-BE49-F238E27FC236}">
                    <a16:creationId xmlns:a16="http://schemas.microsoft.com/office/drawing/2014/main" id="{8940114D-744A-4AE3-943F-BE459AD6606D}"/>
                  </a:ext>
                </a:extLst>
              </p:cNvPr>
              <p:cNvSpPr/>
              <p:nvPr/>
            </p:nvSpPr>
            <p:spPr>
              <a:xfrm>
                <a:off x="15108" y="2881444"/>
                <a:ext cx="711334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192" extrusionOk="0">
                    <a:moveTo>
                      <a:pt x="1" y="1"/>
                    </a:moveTo>
                    <a:lnTo>
                      <a:pt x="1343" y="6192"/>
                    </a:lnTo>
                    <a:lnTo>
                      <a:pt x="10004" y="6192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Google Shape;2309;p57">
                <a:extLst>
                  <a:ext uri="{FF2B5EF4-FFF2-40B4-BE49-F238E27FC236}">
                    <a16:creationId xmlns:a16="http://schemas.microsoft.com/office/drawing/2014/main" id="{066F9FEA-9773-476D-BE0B-2E60F93700E4}"/>
                  </a:ext>
                </a:extLst>
              </p:cNvPr>
              <p:cNvSpPr/>
              <p:nvPr/>
            </p:nvSpPr>
            <p:spPr>
              <a:xfrm>
                <a:off x="607214" y="2881444"/>
                <a:ext cx="119243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192" extrusionOk="0">
                    <a:moveTo>
                      <a:pt x="1" y="1"/>
                    </a:moveTo>
                    <a:lnTo>
                      <a:pt x="1370" y="6192"/>
                    </a:lnTo>
                    <a:lnTo>
                      <a:pt x="1677" y="619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Google Shape;2310;p57">
                <a:extLst>
                  <a:ext uri="{FF2B5EF4-FFF2-40B4-BE49-F238E27FC236}">
                    <a16:creationId xmlns:a16="http://schemas.microsoft.com/office/drawing/2014/main" id="{A94A103E-F2E8-48F7-8B8B-999F484A6576}"/>
                  </a:ext>
                </a:extLst>
              </p:cNvPr>
              <p:cNvSpPr/>
              <p:nvPr/>
            </p:nvSpPr>
            <p:spPr>
              <a:xfrm>
                <a:off x="289153" y="3043143"/>
                <a:ext cx="130193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29" extrusionOk="0">
                    <a:moveTo>
                      <a:pt x="730" y="0"/>
                    </a:moveTo>
                    <a:cubicBezTo>
                      <a:pt x="292" y="0"/>
                      <a:pt x="1" y="370"/>
                      <a:pt x="112" y="815"/>
                    </a:cubicBezTo>
                    <a:cubicBezTo>
                      <a:pt x="202" y="1275"/>
                      <a:pt x="641" y="1629"/>
                      <a:pt x="1106" y="1629"/>
                    </a:cubicBezTo>
                    <a:cubicBezTo>
                      <a:pt x="1545" y="1629"/>
                      <a:pt x="1830" y="1275"/>
                      <a:pt x="1719" y="815"/>
                    </a:cubicBezTo>
                    <a:cubicBezTo>
                      <a:pt x="1634" y="370"/>
                      <a:pt x="1190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Google Shape;2311;p57">
                <a:extLst>
                  <a:ext uri="{FF2B5EF4-FFF2-40B4-BE49-F238E27FC236}">
                    <a16:creationId xmlns:a16="http://schemas.microsoft.com/office/drawing/2014/main" id="{D151FFDD-51F6-45CC-B32D-C170E95C309A}"/>
                  </a:ext>
                </a:extLst>
              </p:cNvPr>
              <p:cNvSpPr/>
              <p:nvPr/>
            </p:nvSpPr>
            <p:spPr>
              <a:xfrm>
                <a:off x="-547276" y="2879169"/>
                <a:ext cx="466947" cy="251641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3539" extrusionOk="0">
                    <a:moveTo>
                      <a:pt x="2222" y="0"/>
                    </a:moveTo>
                    <a:cubicBezTo>
                      <a:pt x="1945" y="0"/>
                      <a:pt x="1663" y="19"/>
                      <a:pt x="1433" y="33"/>
                    </a:cubicBezTo>
                    <a:cubicBezTo>
                      <a:pt x="508" y="102"/>
                      <a:pt x="0" y="276"/>
                      <a:pt x="0" y="276"/>
                    </a:cubicBezTo>
                    <a:cubicBezTo>
                      <a:pt x="0" y="276"/>
                      <a:pt x="640" y="213"/>
                      <a:pt x="1265" y="213"/>
                    </a:cubicBezTo>
                    <a:cubicBezTo>
                      <a:pt x="1863" y="213"/>
                      <a:pt x="2448" y="271"/>
                      <a:pt x="2448" y="498"/>
                    </a:cubicBezTo>
                    <a:cubicBezTo>
                      <a:pt x="2469" y="895"/>
                      <a:pt x="2073" y="874"/>
                      <a:pt x="2073" y="1180"/>
                    </a:cubicBezTo>
                    <a:cubicBezTo>
                      <a:pt x="2073" y="1424"/>
                      <a:pt x="2427" y="1537"/>
                      <a:pt x="3308" y="1537"/>
                    </a:cubicBezTo>
                    <a:cubicBezTo>
                      <a:pt x="3384" y="1537"/>
                      <a:pt x="3464" y="1536"/>
                      <a:pt x="3548" y="1534"/>
                    </a:cubicBezTo>
                    <a:cubicBezTo>
                      <a:pt x="3796" y="1530"/>
                      <a:pt x="4065" y="1524"/>
                      <a:pt x="4331" y="1524"/>
                    </a:cubicBezTo>
                    <a:cubicBezTo>
                      <a:pt x="5196" y="1524"/>
                      <a:pt x="6023" y="1580"/>
                      <a:pt x="5975" y="1883"/>
                    </a:cubicBezTo>
                    <a:cubicBezTo>
                      <a:pt x="5906" y="2306"/>
                      <a:pt x="4626" y="2127"/>
                      <a:pt x="4320" y="2634"/>
                    </a:cubicBezTo>
                    <a:cubicBezTo>
                      <a:pt x="4013" y="3163"/>
                      <a:pt x="4563" y="3538"/>
                      <a:pt x="4563" y="3538"/>
                    </a:cubicBezTo>
                    <a:lnTo>
                      <a:pt x="4959" y="3538"/>
                    </a:lnTo>
                    <a:cubicBezTo>
                      <a:pt x="4959" y="3538"/>
                      <a:pt x="4362" y="3316"/>
                      <a:pt x="4563" y="2899"/>
                    </a:cubicBezTo>
                    <a:cubicBezTo>
                      <a:pt x="4759" y="2481"/>
                      <a:pt x="6435" y="3052"/>
                      <a:pt x="6503" y="2195"/>
                    </a:cubicBezTo>
                    <a:cubicBezTo>
                      <a:pt x="6567" y="1334"/>
                      <a:pt x="5731" y="1069"/>
                      <a:pt x="4827" y="1006"/>
                    </a:cubicBezTo>
                    <a:cubicBezTo>
                      <a:pt x="3902" y="937"/>
                      <a:pt x="3463" y="1006"/>
                      <a:pt x="3395" y="456"/>
                    </a:cubicBezTo>
                    <a:cubicBezTo>
                      <a:pt x="3352" y="81"/>
                      <a:pt x="2796" y="0"/>
                      <a:pt x="2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Google Shape;2312;p57">
                <a:extLst>
                  <a:ext uri="{FF2B5EF4-FFF2-40B4-BE49-F238E27FC236}">
                    <a16:creationId xmlns:a16="http://schemas.microsoft.com/office/drawing/2014/main" id="{B9215769-126C-4161-B9C0-CDE763794868}"/>
                  </a:ext>
                </a:extLst>
              </p:cNvPr>
              <p:cNvSpPr/>
              <p:nvPr/>
            </p:nvSpPr>
            <p:spPr>
              <a:xfrm>
                <a:off x="-316819" y="3118304"/>
                <a:ext cx="156787" cy="20343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861" extrusionOk="0">
                    <a:moveTo>
                      <a:pt x="0" y="1"/>
                    </a:moveTo>
                    <a:lnTo>
                      <a:pt x="222" y="2554"/>
                    </a:lnTo>
                    <a:cubicBezTo>
                      <a:pt x="222" y="2729"/>
                      <a:pt x="376" y="2861"/>
                      <a:pt x="550" y="2861"/>
                    </a:cubicBezTo>
                    <a:lnTo>
                      <a:pt x="1650" y="2861"/>
                    </a:lnTo>
                    <a:cubicBezTo>
                      <a:pt x="1829" y="2861"/>
                      <a:pt x="1983" y="2729"/>
                      <a:pt x="1983" y="2554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Google Shape;2313;p57">
                <a:extLst>
                  <a:ext uri="{FF2B5EF4-FFF2-40B4-BE49-F238E27FC236}">
                    <a16:creationId xmlns:a16="http://schemas.microsoft.com/office/drawing/2014/main" id="{40310029-8CEE-43E8-9DE7-21D7873AF877}"/>
                  </a:ext>
                </a:extLst>
              </p:cNvPr>
              <p:cNvSpPr/>
              <p:nvPr/>
            </p:nvSpPr>
            <p:spPr>
              <a:xfrm>
                <a:off x="1080199" y="2560393"/>
                <a:ext cx="12799" cy="1102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5" extrusionOk="0">
                    <a:moveTo>
                      <a:pt x="180" y="1"/>
                    </a:moveTo>
                    <a:cubicBezTo>
                      <a:pt x="132" y="1"/>
                      <a:pt x="90" y="22"/>
                      <a:pt x="69" y="48"/>
                    </a:cubicBezTo>
                    <a:cubicBezTo>
                      <a:pt x="21" y="70"/>
                      <a:pt x="0" y="112"/>
                      <a:pt x="0" y="154"/>
                    </a:cubicBezTo>
                    <a:lnTo>
                      <a:pt x="21" y="154"/>
                    </a:lnTo>
                    <a:cubicBezTo>
                      <a:pt x="21" y="112"/>
                      <a:pt x="48" y="91"/>
                      <a:pt x="69" y="70"/>
                    </a:cubicBezTo>
                    <a:cubicBezTo>
                      <a:pt x="99" y="55"/>
                      <a:pt x="118" y="37"/>
                      <a:pt x="143" y="37"/>
                    </a:cubicBezTo>
                    <a:cubicBezTo>
                      <a:pt x="154" y="37"/>
                      <a:pt x="166" y="41"/>
                      <a:pt x="180" y="48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Google Shape;2314;p57">
                <a:extLst>
                  <a:ext uri="{FF2B5EF4-FFF2-40B4-BE49-F238E27FC236}">
                    <a16:creationId xmlns:a16="http://schemas.microsoft.com/office/drawing/2014/main" id="{29E4F310-9984-4EA8-B5AF-FCF1B4FA33BD}"/>
                  </a:ext>
                </a:extLst>
              </p:cNvPr>
              <p:cNvSpPr/>
              <p:nvPr/>
            </p:nvSpPr>
            <p:spPr>
              <a:xfrm>
                <a:off x="998995" y="2629580"/>
                <a:ext cx="42165" cy="2709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81" extrusionOk="0">
                    <a:moveTo>
                      <a:pt x="592" y="1"/>
                    </a:moveTo>
                    <a:lnTo>
                      <a:pt x="0" y="329"/>
                    </a:lnTo>
                    <a:cubicBezTo>
                      <a:pt x="53" y="363"/>
                      <a:pt x="124" y="380"/>
                      <a:pt x="196" y="380"/>
                    </a:cubicBezTo>
                    <a:cubicBezTo>
                      <a:pt x="269" y="380"/>
                      <a:pt x="341" y="363"/>
                      <a:pt x="397" y="329"/>
                    </a:cubicBezTo>
                    <a:cubicBezTo>
                      <a:pt x="529" y="265"/>
                      <a:pt x="592" y="133"/>
                      <a:pt x="5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Google Shape;2315;p57">
                <a:extLst>
                  <a:ext uri="{FF2B5EF4-FFF2-40B4-BE49-F238E27FC236}">
                    <a16:creationId xmlns:a16="http://schemas.microsoft.com/office/drawing/2014/main" id="{EE5F4DAE-EF04-4184-AF0C-1ACCB5DFC78D}"/>
                  </a:ext>
                </a:extLst>
              </p:cNvPr>
              <p:cNvSpPr/>
              <p:nvPr/>
            </p:nvSpPr>
            <p:spPr>
              <a:xfrm>
                <a:off x="-527300" y="3321750"/>
                <a:ext cx="1751400" cy="46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8" name="Google Shape;2316;p57">
              <a:extLst>
                <a:ext uri="{FF2B5EF4-FFF2-40B4-BE49-F238E27FC236}">
                  <a16:creationId xmlns:a16="http://schemas.microsoft.com/office/drawing/2014/main" id="{3347597D-D23C-470D-86C6-DBFCC909EE22}"/>
                </a:ext>
              </a:extLst>
            </p:cNvPr>
            <p:cNvGrpSpPr/>
            <p:nvPr/>
          </p:nvGrpSpPr>
          <p:grpSpPr>
            <a:xfrm>
              <a:off x="8088429" y="3627572"/>
              <a:ext cx="234788" cy="188409"/>
              <a:chOff x="6428979" y="917397"/>
              <a:chExt cx="234788" cy="188409"/>
            </a:xfrm>
          </p:grpSpPr>
          <p:sp>
            <p:nvSpPr>
              <p:cNvPr id="166" name="Google Shape;2317;p57">
                <a:extLst>
                  <a:ext uri="{FF2B5EF4-FFF2-40B4-BE49-F238E27FC236}">
                    <a16:creationId xmlns:a16="http://schemas.microsoft.com/office/drawing/2014/main" id="{9BDE6166-9504-4175-9556-014F08745E14}"/>
                  </a:ext>
                </a:extLst>
              </p:cNvPr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Google Shape;2318;p57">
                <a:extLst>
                  <a:ext uri="{FF2B5EF4-FFF2-40B4-BE49-F238E27FC236}">
                    <a16:creationId xmlns:a16="http://schemas.microsoft.com/office/drawing/2014/main" id="{95432268-3B6B-4589-9730-E39AD7576319}"/>
                  </a:ext>
                </a:extLst>
              </p:cNvPr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9" name="Google Shape;2319;p57">
              <a:extLst>
                <a:ext uri="{FF2B5EF4-FFF2-40B4-BE49-F238E27FC236}">
                  <a16:creationId xmlns:a16="http://schemas.microsoft.com/office/drawing/2014/main" id="{352990A4-1864-4CA1-81B3-C7A9901F591E}"/>
                </a:ext>
              </a:extLst>
            </p:cNvPr>
            <p:cNvGrpSpPr/>
            <p:nvPr/>
          </p:nvGrpSpPr>
          <p:grpSpPr>
            <a:xfrm>
              <a:off x="5659586" y="3699975"/>
              <a:ext cx="545750" cy="632756"/>
              <a:chOff x="3479225" y="2442689"/>
              <a:chExt cx="179293" cy="207877"/>
            </a:xfrm>
          </p:grpSpPr>
          <p:sp>
            <p:nvSpPr>
              <p:cNvPr id="161" name="Google Shape;2320;p57">
                <a:extLst>
                  <a:ext uri="{FF2B5EF4-FFF2-40B4-BE49-F238E27FC236}">
                    <a16:creationId xmlns:a16="http://schemas.microsoft.com/office/drawing/2014/main" id="{42C0C3BE-97FA-4C09-B33C-B3FD04457CD3}"/>
                  </a:ext>
                </a:extLst>
              </p:cNvPr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Google Shape;2321;p57">
                <a:extLst>
                  <a:ext uri="{FF2B5EF4-FFF2-40B4-BE49-F238E27FC236}">
                    <a16:creationId xmlns:a16="http://schemas.microsoft.com/office/drawing/2014/main" id="{26615899-E08C-4197-AAD5-B742F89173BF}"/>
                  </a:ext>
                </a:extLst>
              </p:cNvPr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Google Shape;2322;p57">
                <a:extLst>
                  <a:ext uri="{FF2B5EF4-FFF2-40B4-BE49-F238E27FC236}">
                    <a16:creationId xmlns:a16="http://schemas.microsoft.com/office/drawing/2014/main" id="{D62A2FD4-CE0B-4D03-8D8A-7C035D5D595E}"/>
                  </a:ext>
                </a:extLst>
              </p:cNvPr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Google Shape;2323;p57">
                <a:extLst>
                  <a:ext uri="{FF2B5EF4-FFF2-40B4-BE49-F238E27FC236}">
                    <a16:creationId xmlns:a16="http://schemas.microsoft.com/office/drawing/2014/main" id="{6F69A264-B849-4430-B38B-69069CA43BAA}"/>
                  </a:ext>
                </a:extLst>
              </p:cNvPr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Google Shape;2324;p57">
                <a:extLst>
                  <a:ext uri="{FF2B5EF4-FFF2-40B4-BE49-F238E27FC236}">
                    <a16:creationId xmlns:a16="http://schemas.microsoft.com/office/drawing/2014/main" id="{4E8B84D3-CDF8-4D89-A746-531B1F94D95D}"/>
                  </a:ext>
                </a:extLst>
              </p:cNvPr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0" name="Google Shape;2325;p57">
              <a:extLst>
                <a:ext uri="{FF2B5EF4-FFF2-40B4-BE49-F238E27FC236}">
                  <a16:creationId xmlns:a16="http://schemas.microsoft.com/office/drawing/2014/main" id="{94879C95-976D-438F-A14A-E99A199101BB}"/>
                </a:ext>
              </a:extLst>
            </p:cNvPr>
            <p:cNvGrpSpPr/>
            <p:nvPr/>
          </p:nvGrpSpPr>
          <p:grpSpPr>
            <a:xfrm>
              <a:off x="5453805" y="3264435"/>
              <a:ext cx="957285" cy="300300"/>
              <a:chOff x="3583454" y="2026924"/>
              <a:chExt cx="430899" cy="135173"/>
            </a:xfrm>
          </p:grpSpPr>
          <p:sp>
            <p:nvSpPr>
              <p:cNvPr id="141" name="Google Shape;2326;p57">
                <a:extLst>
                  <a:ext uri="{FF2B5EF4-FFF2-40B4-BE49-F238E27FC236}">
                    <a16:creationId xmlns:a16="http://schemas.microsoft.com/office/drawing/2014/main" id="{2083C81E-3435-4371-BAB7-71D19238924D}"/>
                  </a:ext>
                </a:extLst>
              </p:cNvPr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Google Shape;2327;p57">
                <a:extLst>
                  <a:ext uri="{FF2B5EF4-FFF2-40B4-BE49-F238E27FC236}">
                    <a16:creationId xmlns:a16="http://schemas.microsoft.com/office/drawing/2014/main" id="{47D26DF2-E932-452F-8A3C-EE04539A40AA}"/>
                  </a:ext>
                </a:extLst>
              </p:cNvPr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Google Shape;2328;p57">
                <a:extLst>
                  <a:ext uri="{FF2B5EF4-FFF2-40B4-BE49-F238E27FC236}">
                    <a16:creationId xmlns:a16="http://schemas.microsoft.com/office/drawing/2014/main" id="{8C4EA86F-A726-4744-B057-2322579F3F36}"/>
                  </a:ext>
                </a:extLst>
              </p:cNvPr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Google Shape;2329;p57">
                <a:extLst>
                  <a:ext uri="{FF2B5EF4-FFF2-40B4-BE49-F238E27FC236}">
                    <a16:creationId xmlns:a16="http://schemas.microsoft.com/office/drawing/2014/main" id="{E8B4DE1B-5343-4A16-BB73-F990F32758E5}"/>
                  </a:ext>
                </a:extLst>
              </p:cNvPr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Google Shape;2330;p57">
                <a:extLst>
                  <a:ext uri="{FF2B5EF4-FFF2-40B4-BE49-F238E27FC236}">
                    <a16:creationId xmlns:a16="http://schemas.microsoft.com/office/drawing/2014/main" id="{C5E92293-4209-4C0C-8FED-5ECD31D1FE72}"/>
                  </a:ext>
                </a:extLst>
              </p:cNvPr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Google Shape;2331;p57">
                <a:extLst>
                  <a:ext uri="{FF2B5EF4-FFF2-40B4-BE49-F238E27FC236}">
                    <a16:creationId xmlns:a16="http://schemas.microsoft.com/office/drawing/2014/main" id="{3BA98356-C646-45DF-92EC-5910F51CC609}"/>
                  </a:ext>
                </a:extLst>
              </p:cNvPr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Google Shape;2332;p57">
                <a:extLst>
                  <a:ext uri="{FF2B5EF4-FFF2-40B4-BE49-F238E27FC236}">
                    <a16:creationId xmlns:a16="http://schemas.microsoft.com/office/drawing/2014/main" id="{4FB93CF3-C2CC-4952-A399-89ADD747AD4A}"/>
                  </a:ext>
                </a:extLst>
              </p:cNvPr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2333;p57">
                <a:extLst>
                  <a:ext uri="{FF2B5EF4-FFF2-40B4-BE49-F238E27FC236}">
                    <a16:creationId xmlns:a16="http://schemas.microsoft.com/office/drawing/2014/main" id="{A443D067-DC53-4D11-9EB9-A16178D81A16}"/>
                  </a:ext>
                </a:extLst>
              </p:cNvPr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2334;p57">
                <a:extLst>
                  <a:ext uri="{FF2B5EF4-FFF2-40B4-BE49-F238E27FC236}">
                    <a16:creationId xmlns:a16="http://schemas.microsoft.com/office/drawing/2014/main" id="{C5A032D7-C111-4F0A-97B4-225DD3449679}"/>
                  </a:ext>
                </a:extLst>
              </p:cNvPr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2335;p57">
                <a:extLst>
                  <a:ext uri="{FF2B5EF4-FFF2-40B4-BE49-F238E27FC236}">
                    <a16:creationId xmlns:a16="http://schemas.microsoft.com/office/drawing/2014/main" id="{14E9BBF1-2C61-4C36-A586-25B99576194A}"/>
                  </a:ext>
                </a:extLst>
              </p:cNvPr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2336;p57">
                <a:extLst>
                  <a:ext uri="{FF2B5EF4-FFF2-40B4-BE49-F238E27FC236}">
                    <a16:creationId xmlns:a16="http://schemas.microsoft.com/office/drawing/2014/main" id="{0C7E3E55-AD98-4991-875F-E3A4C261DD2D}"/>
                  </a:ext>
                </a:extLst>
              </p:cNvPr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2337;p57">
                <a:extLst>
                  <a:ext uri="{FF2B5EF4-FFF2-40B4-BE49-F238E27FC236}">
                    <a16:creationId xmlns:a16="http://schemas.microsoft.com/office/drawing/2014/main" id="{E8AF215E-2E25-4FE3-ACA0-53DC2E50FBA5}"/>
                  </a:ext>
                </a:extLst>
              </p:cNvPr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2338;p57">
                <a:extLst>
                  <a:ext uri="{FF2B5EF4-FFF2-40B4-BE49-F238E27FC236}">
                    <a16:creationId xmlns:a16="http://schemas.microsoft.com/office/drawing/2014/main" id="{979479DE-5420-4D46-A121-2088A42E2E13}"/>
                  </a:ext>
                </a:extLst>
              </p:cNvPr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2339;p57">
                <a:extLst>
                  <a:ext uri="{FF2B5EF4-FFF2-40B4-BE49-F238E27FC236}">
                    <a16:creationId xmlns:a16="http://schemas.microsoft.com/office/drawing/2014/main" id="{C115ACFE-EC86-4398-90D1-B38FAB0C324D}"/>
                  </a:ext>
                </a:extLst>
              </p:cNvPr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2340;p57">
                <a:extLst>
                  <a:ext uri="{FF2B5EF4-FFF2-40B4-BE49-F238E27FC236}">
                    <a16:creationId xmlns:a16="http://schemas.microsoft.com/office/drawing/2014/main" id="{A93FC1EA-130E-418E-9A79-92D457A380C5}"/>
                  </a:ext>
                </a:extLst>
              </p:cNvPr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2341;p57">
                <a:extLst>
                  <a:ext uri="{FF2B5EF4-FFF2-40B4-BE49-F238E27FC236}">
                    <a16:creationId xmlns:a16="http://schemas.microsoft.com/office/drawing/2014/main" id="{1D251086-288C-4BAC-AC93-3E0321C67473}"/>
                  </a:ext>
                </a:extLst>
              </p:cNvPr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2342;p57">
                <a:extLst>
                  <a:ext uri="{FF2B5EF4-FFF2-40B4-BE49-F238E27FC236}">
                    <a16:creationId xmlns:a16="http://schemas.microsoft.com/office/drawing/2014/main" id="{5C81EE28-C5E9-4147-BA62-42F8974EB933}"/>
                  </a:ext>
                </a:extLst>
              </p:cNvPr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2343;p57">
                <a:extLst>
                  <a:ext uri="{FF2B5EF4-FFF2-40B4-BE49-F238E27FC236}">
                    <a16:creationId xmlns:a16="http://schemas.microsoft.com/office/drawing/2014/main" id="{D5CA1B2A-A86D-40FB-9D2F-F9FA585765DE}"/>
                  </a:ext>
                </a:extLst>
              </p:cNvPr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2344;p57">
                <a:extLst>
                  <a:ext uri="{FF2B5EF4-FFF2-40B4-BE49-F238E27FC236}">
                    <a16:creationId xmlns:a16="http://schemas.microsoft.com/office/drawing/2014/main" id="{8F6ECA7B-957D-40D9-BCCC-E5F372E31E45}"/>
                  </a:ext>
                </a:extLst>
              </p:cNvPr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2345;p57">
                <a:extLst>
                  <a:ext uri="{FF2B5EF4-FFF2-40B4-BE49-F238E27FC236}">
                    <a16:creationId xmlns:a16="http://schemas.microsoft.com/office/drawing/2014/main" id="{79779542-A2EF-4A26-88EB-6340C0196A6D}"/>
                  </a:ext>
                </a:extLst>
              </p:cNvPr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142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1"/>
          </p:nvPr>
        </p:nvSpPr>
        <p:spPr>
          <a:xfrm>
            <a:off x="4912699" y="2605664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Thank you for your time and attention.</a:t>
            </a:r>
            <a:endParaRPr dirty="0"/>
          </a:p>
        </p:txBody>
      </p:sp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167429" y="3788610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4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5" y="4414378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5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D5D13FE-3905-4F33-9593-41ED7C53A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78D0035F-B0FF-48D8-8609-0692D467C609}"/>
              </a:ext>
            </a:extLst>
          </p:cNvPr>
          <p:cNvSpPr/>
          <p:nvPr/>
        </p:nvSpPr>
        <p:spPr>
          <a:xfrm>
            <a:off x="7426636" y="1198870"/>
            <a:ext cx="1563783" cy="1086375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Introduction &amp; Problem Description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AAE71C-EA9E-4C36-BA2C-C15DECF15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8" y="1743365"/>
            <a:ext cx="3284839" cy="229508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788D-D4A1-4EC5-BEEC-BC5C2DFAACC3}"/>
              </a:ext>
            </a:extLst>
          </p:cNvPr>
          <p:cNvCxnSpPr>
            <a:cxnSpLocks/>
          </p:cNvCxnSpPr>
          <p:nvPr/>
        </p:nvCxnSpPr>
        <p:spPr>
          <a:xfrm>
            <a:off x="4410807" y="2835717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4AAD08-9A9F-46F5-9EE0-104DF6D31CF2}"/>
              </a:ext>
            </a:extLst>
          </p:cNvPr>
          <p:cNvSpPr txBox="1"/>
          <p:nvPr/>
        </p:nvSpPr>
        <p:spPr>
          <a:xfrm>
            <a:off x="4750782" y="2466388"/>
            <a:ext cx="67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45FC6-182F-4799-87DD-F2D2DBE63A75}"/>
              </a:ext>
            </a:extLst>
          </p:cNvPr>
          <p:cNvSpPr txBox="1"/>
          <p:nvPr/>
        </p:nvSpPr>
        <p:spPr>
          <a:xfrm>
            <a:off x="4574932" y="2835719"/>
            <a:ext cx="124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21D2D6-84F3-4117-B978-F5DB630FD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11" y="1938485"/>
            <a:ext cx="1904847" cy="19048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394DCA0-D1D0-4498-9F20-399BE9699897}"/>
              </a:ext>
            </a:extLst>
          </p:cNvPr>
          <p:cNvSpPr txBox="1"/>
          <p:nvPr/>
        </p:nvSpPr>
        <p:spPr>
          <a:xfrm>
            <a:off x="7496894" y="1507597"/>
            <a:ext cx="1563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Quicksand"/>
              </a:rPr>
              <a:t>Why don’t I know how to implement it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Thinking of the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9DE2B-AA49-4A34-90AF-8796A0065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8" y="1447800"/>
            <a:ext cx="3085660" cy="3085660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D0ED4C6-2D2B-41A5-BDF5-010C324A18F1}"/>
              </a:ext>
            </a:extLst>
          </p:cNvPr>
          <p:cNvSpPr/>
          <p:nvPr/>
        </p:nvSpPr>
        <p:spPr>
          <a:xfrm>
            <a:off x="3586156" y="1343329"/>
            <a:ext cx="1407487" cy="88603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D2957-595D-4E82-A40B-BDB597219248}"/>
              </a:ext>
            </a:extLst>
          </p:cNvPr>
          <p:cNvSpPr txBox="1"/>
          <p:nvPr/>
        </p:nvSpPr>
        <p:spPr>
          <a:xfrm>
            <a:off x="3709686" y="1524735"/>
            <a:ext cx="1160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Quicksand"/>
              </a:rPr>
              <a:t>What should I do ?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B206B8-80CF-4062-8E4D-0E0E615939D3}"/>
              </a:ext>
            </a:extLst>
          </p:cNvPr>
          <p:cNvSpPr/>
          <p:nvPr/>
        </p:nvSpPr>
        <p:spPr>
          <a:xfrm>
            <a:off x="5199967" y="244387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0EEF2E7-3A59-439F-9683-C88806ED240E}"/>
              </a:ext>
            </a:extLst>
          </p:cNvPr>
          <p:cNvSpPr/>
          <p:nvPr/>
        </p:nvSpPr>
        <p:spPr>
          <a:xfrm>
            <a:off x="5199967" y="307984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F37165-BA81-4C07-A9E2-0CCF33FF2D9B}"/>
              </a:ext>
            </a:extLst>
          </p:cNvPr>
          <p:cNvSpPr txBox="1"/>
          <p:nvPr/>
        </p:nvSpPr>
        <p:spPr>
          <a:xfrm>
            <a:off x="5595299" y="3091783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66C5F6-DC9B-4A62-98BA-3814A937C672}"/>
              </a:ext>
            </a:extLst>
          </p:cNvPr>
          <p:cNvSpPr txBox="1"/>
          <p:nvPr/>
        </p:nvSpPr>
        <p:spPr>
          <a:xfrm>
            <a:off x="5595299" y="2462726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F95E90-3D00-413C-9742-EC9C8690CAD1}"/>
              </a:ext>
            </a:extLst>
          </p:cNvPr>
          <p:cNvSpPr/>
          <p:nvPr/>
        </p:nvSpPr>
        <p:spPr>
          <a:xfrm>
            <a:off x="5195571" y="3656553"/>
            <a:ext cx="334108" cy="334108"/>
          </a:xfrm>
          <a:prstGeom prst="ellipse">
            <a:avLst/>
          </a:prstGeom>
          <a:solidFill>
            <a:srgbClr val="00B050"/>
          </a:solidFill>
          <a:ln>
            <a:solidFill>
              <a:srgbClr val="0096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16CDA-EEF4-4264-9E3E-A2C220031A6E}"/>
              </a:ext>
            </a:extLst>
          </p:cNvPr>
          <p:cNvSpPr txBox="1"/>
          <p:nvPr/>
        </p:nvSpPr>
        <p:spPr>
          <a:xfrm>
            <a:off x="5590903" y="3668995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0ED113-DF54-40C0-86BE-9A6FCDE4DB9E}"/>
              </a:ext>
            </a:extLst>
          </p:cNvPr>
          <p:cNvSpPr txBox="1"/>
          <p:nvPr/>
        </p:nvSpPr>
        <p:spPr>
          <a:xfrm>
            <a:off x="5590903" y="4254430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etc.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AD099E-53D0-42C0-BCBE-6B222232CEED}"/>
              </a:ext>
            </a:extLst>
          </p:cNvPr>
          <p:cNvSpPr/>
          <p:nvPr/>
        </p:nvSpPr>
        <p:spPr>
          <a:xfrm>
            <a:off x="5195571" y="1859209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08C5AD-2C28-44CA-9466-0797490A9248}"/>
              </a:ext>
            </a:extLst>
          </p:cNvPr>
          <p:cNvSpPr txBox="1"/>
          <p:nvPr/>
        </p:nvSpPr>
        <p:spPr>
          <a:xfrm>
            <a:off x="5590903" y="1861691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827269-0B1F-4427-AD6F-F01E07C9F2B6}"/>
              </a:ext>
            </a:extLst>
          </p:cNvPr>
          <p:cNvSpPr/>
          <p:nvPr/>
        </p:nvSpPr>
        <p:spPr>
          <a:xfrm>
            <a:off x="5195571" y="4240289"/>
            <a:ext cx="334108" cy="334108"/>
          </a:xfrm>
          <a:prstGeom prst="ellipse">
            <a:avLst/>
          </a:prstGeom>
          <a:solidFill>
            <a:srgbClr val="00B050"/>
          </a:solidFill>
          <a:ln>
            <a:solidFill>
              <a:srgbClr val="0096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141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6" grpId="0"/>
      <p:bldP spid="47" grpId="0" animBg="1"/>
      <p:bldP spid="48" grpId="0"/>
      <p:bldP spid="50" grpId="0"/>
      <p:bldP spid="51" grpId="0" animBg="1"/>
      <p:bldP spid="52" grpId="0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6B056DD-E3DF-41A1-BABC-D424AE2014D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2004" name="Google Shape;2004;p53"/>
          <p:cNvSpPr txBox="1">
            <a:spLocks noGrp="1"/>
          </p:cNvSpPr>
          <p:nvPr>
            <p:ph type="title"/>
          </p:nvPr>
        </p:nvSpPr>
        <p:spPr>
          <a:xfrm>
            <a:off x="-2313" y="4031300"/>
            <a:ext cx="53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Our Solution: Groofy Code</a:t>
            </a:r>
          </a:p>
        </p:txBody>
      </p:sp>
      <p:grpSp>
        <p:nvGrpSpPr>
          <p:cNvPr id="2007" name="Google Shape;2007;p53"/>
          <p:cNvGrpSpPr/>
          <p:nvPr/>
        </p:nvGrpSpPr>
        <p:grpSpPr>
          <a:xfrm>
            <a:off x="8717990" y="2906553"/>
            <a:ext cx="360758" cy="258297"/>
            <a:chOff x="4992850" y="4345375"/>
            <a:chExt cx="607336" cy="638400"/>
          </a:xfrm>
        </p:grpSpPr>
        <p:sp>
          <p:nvSpPr>
            <p:cNvPr id="2008" name="Google Shape;2008;p5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10" name="Google Shape;2010;p53"/>
          <p:cNvSpPr/>
          <p:nvPr/>
        </p:nvSpPr>
        <p:spPr>
          <a:xfrm>
            <a:off x="7980825" y="3516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011" name="Google Shape;2011;p53"/>
          <p:cNvGrpSpPr/>
          <p:nvPr/>
        </p:nvGrpSpPr>
        <p:grpSpPr>
          <a:xfrm>
            <a:off x="1683947" y="173073"/>
            <a:ext cx="234196" cy="188409"/>
            <a:chOff x="5151797" y="479071"/>
            <a:chExt cx="234196" cy="188409"/>
          </a:xfrm>
        </p:grpSpPr>
        <p:sp>
          <p:nvSpPr>
            <p:cNvPr id="2012" name="Google Shape;2012;p53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014" name="Google Shape;2014;p53"/>
          <p:cNvGrpSpPr/>
          <p:nvPr/>
        </p:nvGrpSpPr>
        <p:grpSpPr>
          <a:xfrm>
            <a:off x="8279454" y="925774"/>
            <a:ext cx="234788" cy="188409"/>
            <a:chOff x="6428979" y="917397"/>
            <a:chExt cx="234788" cy="188409"/>
          </a:xfrm>
        </p:grpSpPr>
        <p:sp>
          <p:nvSpPr>
            <p:cNvPr id="2015" name="Google Shape;2015;p53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6" name="Google Shape;2016;p53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17" name="Google Shape;2017;p53"/>
          <p:cNvSpPr/>
          <p:nvPr/>
        </p:nvSpPr>
        <p:spPr>
          <a:xfrm>
            <a:off x="207300" y="539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Features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Highlight Features</a:t>
            </a:r>
            <a:endParaRPr dirty="0"/>
          </a:p>
        </p:txBody>
      </p:sp>
      <p:sp>
        <p:nvSpPr>
          <p:cNvPr id="2482" name="Google Shape;2482;p63"/>
          <p:cNvSpPr txBox="1"/>
          <p:nvPr/>
        </p:nvSpPr>
        <p:spPr>
          <a:xfrm flipH="1">
            <a:off x="713200" y="1115850"/>
            <a:ext cx="7719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key features and functionalities of the project.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4" name="Google Shape;2484;p63"/>
          <p:cNvSpPr txBox="1"/>
          <p:nvPr/>
        </p:nvSpPr>
        <p:spPr>
          <a:xfrm flipH="1">
            <a:off x="1305925" y="240440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 Mechanism</a:t>
            </a:r>
          </a:p>
        </p:txBody>
      </p:sp>
      <p:sp>
        <p:nvSpPr>
          <p:cNvPr id="2486" name="Google Shape;2486;p63"/>
          <p:cNvSpPr txBox="1"/>
          <p:nvPr/>
        </p:nvSpPr>
        <p:spPr>
          <a:xfrm flipH="1">
            <a:off x="4664550" y="240440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Comprehensive User System</a:t>
            </a:r>
          </a:p>
        </p:txBody>
      </p:sp>
      <p:sp>
        <p:nvSpPr>
          <p:cNvPr id="2488" name="Google Shape;2488;p63"/>
          <p:cNvSpPr txBox="1"/>
          <p:nvPr/>
        </p:nvSpPr>
        <p:spPr>
          <a:xfrm flipH="1">
            <a:off x="1215989" y="388935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Clan Features</a:t>
            </a:r>
          </a:p>
        </p:txBody>
      </p:sp>
      <p:sp>
        <p:nvSpPr>
          <p:cNvPr id="2490" name="Google Shape;2490;p63"/>
          <p:cNvSpPr txBox="1"/>
          <p:nvPr/>
        </p:nvSpPr>
        <p:spPr>
          <a:xfrm flipH="1">
            <a:off x="4682927" y="388935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Interactive Chat System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E7D246-0B51-4FF0-BB0C-4F753BAE5B92}"/>
              </a:ext>
            </a:extLst>
          </p:cNvPr>
          <p:cNvSpPr/>
          <p:nvPr/>
        </p:nvSpPr>
        <p:spPr>
          <a:xfrm>
            <a:off x="6009630" y="1793241"/>
            <a:ext cx="523894" cy="523894"/>
          </a:xfrm>
          <a:prstGeom prst="ellipse">
            <a:avLst/>
          </a:prstGeom>
          <a:solidFill>
            <a:srgbClr val="EEB000"/>
          </a:solidFill>
          <a:ln>
            <a:solidFill>
              <a:srgbClr val="C4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B2CE54-5327-458E-9A35-E703F5D89E44}"/>
              </a:ext>
            </a:extLst>
          </p:cNvPr>
          <p:cNvSpPr/>
          <p:nvPr/>
        </p:nvSpPr>
        <p:spPr>
          <a:xfrm>
            <a:off x="5991253" y="3316803"/>
            <a:ext cx="523894" cy="523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53511C-6E0D-4533-B081-FE95AA04F358}"/>
              </a:ext>
            </a:extLst>
          </p:cNvPr>
          <p:cNvSpPr/>
          <p:nvPr/>
        </p:nvSpPr>
        <p:spPr>
          <a:xfrm>
            <a:off x="2548872" y="3316803"/>
            <a:ext cx="523894" cy="523894"/>
          </a:xfrm>
          <a:prstGeom prst="ellipse">
            <a:avLst/>
          </a:prstGeom>
          <a:solidFill>
            <a:srgbClr val="002060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B5BEEA-6D96-46D8-84E6-6D7BC2F93386}"/>
              </a:ext>
            </a:extLst>
          </p:cNvPr>
          <p:cNvSpPr/>
          <p:nvPr/>
        </p:nvSpPr>
        <p:spPr>
          <a:xfrm>
            <a:off x="2542692" y="1793241"/>
            <a:ext cx="523894" cy="52389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370;p59">
            <a:extLst>
              <a:ext uri="{FF2B5EF4-FFF2-40B4-BE49-F238E27FC236}">
                <a16:creationId xmlns:a16="http://schemas.microsoft.com/office/drawing/2014/main" id="{743B43C5-1209-4BC3-83F8-6510F58F5DBB}"/>
              </a:ext>
            </a:extLst>
          </p:cNvPr>
          <p:cNvGrpSpPr/>
          <p:nvPr/>
        </p:nvGrpSpPr>
        <p:grpSpPr>
          <a:xfrm>
            <a:off x="4778643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2" name="Google Shape;2371;p59">
              <a:extLst>
                <a:ext uri="{FF2B5EF4-FFF2-40B4-BE49-F238E27FC236}">
                  <a16:creationId xmlns:a16="http://schemas.microsoft.com/office/drawing/2014/main" id="{708FF033-0D62-4435-A5A8-C017471BE6BB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2372;p59">
              <a:extLst>
                <a:ext uri="{FF2B5EF4-FFF2-40B4-BE49-F238E27FC236}">
                  <a16:creationId xmlns:a16="http://schemas.microsoft.com/office/drawing/2014/main" id="{7912F91F-1CA2-4480-BD11-F95CE5FB14C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2373;p59">
              <a:extLst>
                <a:ext uri="{FF2B5EF4-FFF2-40B4-BE49-F238E27FC236}">
                  <a16:creationId xmlns:a16="http://schemas.microsoft.com/office/drawing/2014/main" id="{29F01866-943B-4AF0-8CE8-AA349D5B783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Match Modes</a:t>
            </a:r>
            <a:endParaRPr dirty="0"/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71" y="2555545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Various Coding 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8" y="292907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Difficulty Levels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B10530-7955-49FB-B180-671EFC4C76E3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353</Words>
  <Application>Microsoft Office PowerPoint</Application>
  <PresentationFormat>On-screen Show (16:9)</PresentationFormat>
  <Paragraphs>125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Lato</vt:lpstr>
      <vt:lpstr>Quicksand</vt:lpstr>
      <vt:lpstr>Bebas Neue</vt:lpstr>
      <vt:lpstr>Poppins</vt:lpstr>
      <vt:lpstr>Arial</vt:lpstr>
      <vt:lpstr>DM Sans</vt:lpstr>
      <vt:lpstr>gg sans</vt:lpstr>
      <vt:lpstr>Anaheim</vt:lpstr>
      <vt:lpstr>Brackets Lesson for Coding and Programming by Slidesgo</vt:lpstr>
      <vt:lpstr>Adobe Acrobat Document</vt:lpstr>
      <vt:lpstr>Groofy Code</vt:lpstr>
      <vt:lpstr>Table of contents</vt:lpstr>
      <vt:lpstr>Introduction</vt:lpstr>
      <vt:lpstr>Introduction &amp; Problem Description</vt:lpstr>
      <vt:lpstr>Thinking of the solution</vt:lpstr>
      <vt:lpstr>Our Solution: Groofy Code</vt:lpstr>
      <vt:lpstr>Features</vt:lpstr>
      <vt:lpstr>Highlight Features</vt:lpstr>
      <vt:lpstr>Match Modes</vt:lpstr>
      <vt:lpstr>Match Challenge</vt:lpstr>
      <vt:lpstr>User Profile</vt:lpstr>
      <vt:lpstr>User Interactions</vt:lpstr>
      <vt:lpstr>Clan Feature</vt:lpstr>
      <vt:lpstr>Chat System</vt:lpstr>
      <vt:lpstr>System Analysis</vt:lpstr>
      <vt:lpstr>What coding languages use brackets?</vt:lpstr>
      <vt:lpstr>Use Case Diagram</vt:lpstr>
      <vt:lpstr>Send Invitation  Friendly Match   Sequence Diagram</vt:lpstr>
      <vt:lpstr>Ranked Match  Sequence Diagram</vt:lpstr>
      <vt:lpstr>Ranked Match  Sequence Diagram</vt:lpstr>
      <vt:lpstr>Accept Team  Invitation  Sequence Diagram</vt:lpstr>
      <vt:lpstr>Non-Functional Requirements</vt:lpstr>
      <vt:lpstr>Machine Learning</vt:lpstr>
      <vt:lpstr>Machine Learning</vt:lpstr>
      <vt:lpstr>Technologies</vt:lpstr>
      <vt:lpstr>Technologies &amp; Libraries Used</vt:lpstr>
      <vt:lpstr>Gantt Chart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Hazem Adel</dc:creator>
  <cp:lastModifiedBy>Hazem Adel</cp:lastModifiedBy>
  <cp:revision>3</cp:revision>
  <dcterms:modified xsi:type="dcterms:W3CDTF">2024-07-06T15:01:10Z</dcterms:modified>
</cp:coreProperties>
</file>